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7" r:id="rId4"/>
    <p:sldId id="269" r:id="rId5"/>
    <p:sldId id="266" r:id="rId6"/>
    <p:sldId id="258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EBA3B-6773-45E3-9AF4-E9E79C8F9252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5970FC-3B36-4442-ABD3-1367F9222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387CC-6F1A-40B8-8129-848CBE4BB407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FBA86-DF74-46E9-9A7A-F290B4B4DA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60274-9E81-4915-BE20-0890CC81C80B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C491C-1777-4441-8406-F169C389D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34A7368-39F4-4E4F-9FF1-48F95EC438FA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80139FE-B96B-46B2-8D7A-445AA34B77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9578D-5992-4A9E-A982-5482672AD090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5C459-0510-45B0-BE4D-E79FCAB476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ED785-655B-4FA2-AE1C-296443E3B4E3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E9D8-75A2-4DC5-BF10-6800DF37EF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3A972-6EFC-440B-B36A-15545261E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2EAF4-81CA-4597-A54E-9B1F156A72C1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43257-03E7-425D-B1D8-62096072E646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5C421-CEAF-4F83-B87F-AA4F4C6C1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41F4E-E103-430E-ABE5-D0E06B74F9F9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9AEDB-1D3E-42CF-A64A-69389CDC76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B41C1A4-DDB2-4A60-A229-4C6CC8078333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90F024-6399-4C60-AE6E-CFF320EAFF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44F8D-21E5-4C05-BC51-95A635BFA49F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27C8F1-4FE9-49FB-A40F-E580690CF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01CBBE-48C0-4038-9A39-2475D39914DE}" type="datetimeFigureOut">
              <a:rPr lang="ru-RU" smtClean="0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81BC07-022C-4439-BE8A-CBBD17F545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785926"/>
            <a:ext cx="58260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«Родной край –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часть большой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страны»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Лена\Рабочий стол\реклам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5118458" cy="3101971"/>
          </a:xfrm>
          <a:prstGeom prst="rect">
            <a:avLst/>
          </a:prstGeom>
          <a:noFill/>
        </p:spPr>
      </p:pic>
      <p:pic>
        <p:nvPicPr>
          <p:cNvPr id="12290" name="Picture 2" descr="C:\Documents and Settings\Лена\Рабочий стол\реклама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3810000" cy="285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142852"/>
            <a:ext cx="6097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Старый Воронеж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Admin\Рабочий стол\презентация.воронеж\38202545_Voronezhe_na_prezhniy_postament_vodruzhena_bronzovaya_kopiya_pamyatnika_Petru_I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7620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Основание Воронежа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Лена\Рабочий стол\реклам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762500" cy="3362325"/>
          </a:xfrm>
          <a:prstGeom prst="rect">
            <a:avLst/>
          </a:prstGeom>
          <a:noFill/>
        </p:spPr>
      </p:pic>
      <p:pic>
        <p:nvPicPr>
          <p:cNvPr id="13315" name="Picture 3" descr="C:\Documents and Settings\Лена\Рабочий стол\реклама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39702"/>
            <a:ext cx="4183063" cy="31372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824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Воронеж в годы войны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.воронеж\1251971342_1725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833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Современный Воронеж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резентация.воронеж\x_b3ad91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езентация.воронеж\5d8ac51cce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929066"/>
            <a:ext cx="2857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71612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27325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428860" y="285728"/>
            <a:ext cx="3942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Памятники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резентация.воронеж\voron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857375" y="1571625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КОНЕЦ</a:t>
            </a:r>
          </a:p>
        </p:txBody>
      </p:sp>
    </p:spTree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21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Calibri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</dc:title>
  <cp:lastModifiedBy>1</cp:lastModifiedBy>
  <cp:revision>11</cp:revision>
  <dcterms:modified xsi:type="dcterms:W3CDTF">2011-10-30T14:28:54Z</dcterms:modified>
</cp:coreProperties>
</file>