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5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43" autoAdjust="0"/>
    <p:restoredTop sz="94434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10.03.2013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28" name="Headline"/>
          <p:cNvSpPr/>
          <p:nvPr/>
        </p:nvSpPr>
        <p:spPr>
          <a:xfrm>
            <a:off x="1000100" y="285728"/>
            <a:ext cx="705674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Слово и слог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6400800" cy="648072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Тест по русскому языку 1 класс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85984" y="35004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Чижова И.В.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гимназия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 Узловая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Тульской области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7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35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3357562"/>
            <a:ext cx="1571604" cy="2564048"/>
          </a:xfrm>
          <a:prstGeom prst="rect">
            <a:avLst/>
          </a:prstGeom>
          <a:noFill/>
        </p:spPr>
      </p:pic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p:transition spd="slow" advClick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1785918" y="2071678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1785918" y="285749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1785918" y="364331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6864" cy="14319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Отметь ряд, в котором все слова  нельзя переносить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>
          <a:xfrm>
            <a:off x="2928926" y="2000240"/>
            <a:ext cx="3857652" cy="511696"/>
          </a:xfrm>
        </p:spPr>
        <p:txBody>
          <a:bodyPr/>
          <a:lstStyle/>
          <a:p>
            <a:r>
              <a:rPr lang="ru-RU" dirty="0" smtClean="0"/>
              <a:t>рожь, овёс, соя 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>
          <a:xfrm>
            <a:off x="2857488" y="2786058"/>
            <a:ext cx="3571900" cy="511696"/>
          </a:xfrm>
        </p:spPr>
        <p:txBody>
          <a:bodyPr/>
          <a:lstStyle/>
          <a:p>
            <a:r>
              <a:rPr lang="ru-RU" dirty="0" smtClean="0"/>
              <a:t>дятел, ель. сосна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>
          <a:xfrm>
            <a:off x="2714612" y="3643314"/>
            <a:ext cx="4581212" cy="511696"/>
          </a:xfrm>
        </p:spPr>
        <p:txBody>
          <a:bodyPr/>
          <a:lstStyle/>
          <a:p>
            <a:r>
              <a:rPr lang="ru-RU" dirty="0" smtClean="0"/>
              <a:t>ромашка, лилия, тюльпан</a:t>
            </a:r>
            <a:endParaRPr lang="ru-RU" dirty="0"/>
          </a:p>
        </p:txBody>
      </p:sp>
      <p:pic>
        <p:nvPicPr>
          <p:cNvPr id="37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10242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643314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1500166" y="221455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1500166" y="285749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1500166" y="357187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143192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каком ряду все слова </a:t>
            </a:r>
            <a:r>
              <a:rPr lang="ru-RU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правилльно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разделены для переноса?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>
          <a:xfrm>
            <a:off x="2428860" y="2143116"/>
            <a:ext cx="4295460" cy="511696"/>
          </a:xfrm>
        </p:spPr>
        <p:txBody>
          <a:bodyPr/>
          <a:lstStyle/>
          <a:p>
            <a:r>
              <a:rPr lang="ru-RU" dirty="0" err="1" smtClean="0"/>
              <a:t>ку-сок</a:t>
            </a:r>
            <a:r>
              <a:rPr lang="ru-RU" dirty="0" smtClean="0"/>
              <a:t>, </a:t>
            </a:r>
            <a:r>
              <a:rPr lang="ru-RU" dirty="0" err="1" smtClean="0"/>
              <a:t>нос-ок</a:t>
            </a:r>
            <a:r>
              <a:rPr lang="ru-RU" dirty="0" smtClean="0"/>
              <a:t>, </a:t>
            </a:r>
            <a:r>
              <a:rPr lang="ru-RU" dirty="0" err="1" smtClean="0"/>
              <a:t>у-литка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>
          <a:xfrm>
            <a:off x="2428860" y="2786058"/>
            <a:ext cx="5224154" cy="511696"/>
          </a:xfrm>
        </p:spPr>
        <p:txBody>
          <a:bodyPr/>
          <a:lstStyle/>
          <a:p>
            <a:r>
              <a:rPr lang="ru-RU" dirty="0" err="1" smtClean="0"/>
              <a:t>дежур-ный</a:t>
            </a:r>
            <a:r>
              <a:rPr lang="ru-RU" dirty="0" smtClean="0"/>
              <a:t>, </a:t>
            </a:r>
            <a:r>
              <a:rPr lang="ru-RU" dirty="0" err="1" smtClean="0"/>
              <a:t>песоч-ек</a:t>
            </a:r>
            <a:r>
              <a:rPr lang="ru-RU" dirty="0" smtClean="0"/>
              <a:t>, </a:t>
            </a:r>
            <a:r>
              <a:rPr lang="ru-RU" dirty="0" err="1" smtClean="0"/>
              <a:t>ка-рман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>
          <a:xfrm>
            <a:off x="2428860" y="3500438"/>
            <a:ext cx="5009840" cy="511696"/>
          </a:xfrm>
        </p:spPr>
        <p:txBody>
          <a:bodyPr/>
          <a:lstStyle/>
          <a:p>
            <a:r>
              <a:rPr lang="ru-RU" dirty="0" err="1" smtClean="0"/>
              <a:t>ша-ры</a:t>
            </a:r>
            <a:r>
              <a:rPr lang="ru-RU" dirty="0" smtClean="0"/>
              <a:t>, </a:t>
            </a:r>
            <a:r>
              <a:rPr lang="ru-RU" dirty="0" err="1" smtClean="0"/>
              <a:t>во-робей</a:t>
            </a:r>
            <a:r>
              <a:rPr lang="ru-RU" dirty="0" smtClean="0"/>
              <a:t>, </a:t>
            </a:r>
            <a:r>
              <a:rPr lang="ru-RU" dirty="0" err="1" smtClean="0"/>
              <a:t>све-ча</a:t>
            </a:r>
            <a:endParaRPr lang="ru-RU" dirty="0"/>
          </a:p>
        </p:txBody>
      </p:sp>
      <p:pic>
        <p:nvPicPr>
          <p:cNvPr id="37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643702" y="3643314"/>
            <a:ext cx="2214578" cy="1928826"/>
          </a:xfrm>
          <a:prstGeom prst="rect">
            <a:avLst/>
          </a:prstGeom>
          <a:noFill/>
        </p:spPr>
      </p:pic>
      <p:pic>
        <p:nvPicPr>
          <p:cNvPr id="39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643314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1714480" y="2143116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1714480" y="271462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1714480" y="328612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6864" cy="14319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каком ряду все слова можно переносить?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>
          <a:xfrm>
            <a:off x="2786050" y="2000240"/>
            <a:ext cx="3795394" cy="511696"/>
          </a:xfrm>
        </p:spPr>
        <p:txBody>
          <a:bodyPr/>
          <a:lstStyle/>
          <a:p>
            <a:r>
              <a:rPr lang="ru-RU" dirty="0" smtClean="0"/>
              <a:t>лес, утро, холод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>
          <a:xfrm>
            <a:off x="2786050" y="2571744"/>
            <a:ext cx="4152584" cy="511696"/>
          </a:xfrm>
        </p:spPr>
        <p:txBody>
          <a:bodyPr/>
          <a:lstStyle/>
          <a:p>
            <a:r>
              <a:rPr lang="ru-RU" dirty="0" smtClean="0"/>
              <a:t>туман, окунь, волк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>
          <a:xfrm>
            <a:off x="2786050" y="3214686"/>
            <a:ext cx="4438336" cy="511696"/>
          </a:xfrm>
        </p:spPr>
        <p:txBody>
          <a:bodyPr/>
          <a:lstStyle/>
          <a:p>
            <a:r>
              <a:rPr lang="ru-RU" dirty="0" smtClean="0"/>
              <a:t>кукла, тепло, ручей</a:t>
            </a:r>
            <a:endParaRPr lang="ru-RU" dirty="0"/>
          </a:p>
        </p:txBody>
      </p:sp>
      <p:pic>
        <p:nvPicPr>
          <p:cNvPr id="36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38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643314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2571736" y="2214554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2571736" y="2786058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2571736" y="3357562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2571736" y="3929066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357158" y="476672"/>
            <a:ext cx="8607330" cy="143192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Отметь слова, в которых ударение поставлено правильно.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3500430" y="2214554"/>
            <a:ext cx="3295328" cy="511696"/>
          </a:xfrm>
        </p:spPr>
        <p:txBody>
          <a:bodyPr/>
          <a:lstStyle/>
          <a:p>
            <a:r>
              <a:rPr lang="ru-RU" dirty="0" smtClean="0"/>
              <a:t>ворота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3571868" y="2714620"/>
            <a:ext cx="3295328" cy="511696"/>
          </a:xfrm>
        </p:spPr>
        <p:txBody>
          <a:bodyPr/>
          <a:lstStyle/>
          <a:p>
            <a:r>
              <a:rPr lang="ru-RU" dirty="0" smtClean="0"/>
              <a:t>билет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3500430" y="3286124"/>
            <a:ext cx="2866700" cy="511696"/>
          </a:xfrm>
        </p:spPr>
        <p:txBody>
          <a:bodyPr/>
          <a:lstStyle/>
          <a:p>
            <a:r>
              <a:rPr lang="ru-RU" dirty="0" smtClean="0"/>
              <a:t>глубина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3500430" y="3857628"/>
            <a:ext cx="2080882" cy="511696"/>
          </a:xfrm>
        </p:spPr>
        <p:txBody>
          <a:bodyPr/>
          <a:lstStyle/>
          <a:p>
            <a:r>
              <a:rPr lang="ru-RU" dirty="0" smtClean="0"/>
              <a:t>неделя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4464843" y="2250273"/>
            <a:ext cx="142876" cy="71438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4250529" y="2678901"/>
            <a:ext cx="142876" cy="71438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4607719" y="3250405"/>
            <a:ext cx="142876" cy="71438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4179091" y="3821909"/>
            <a:ext cx="142876" cy="71438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0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51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143248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2214546" y="2214554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2214546" y="2786058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2214546" y="3357562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2214546" y="3929066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6864" cy="143192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Отметь слова, в которых первый слог ударный</a:t>
            </a:r>
            <a:endParaRPr lang="ru-RU" sz="3600" b="1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3143240" y="2214554"/>
            <a:ext cx="3438204" cy="511696"/>
          </a:xfrm>
        </p:spPr>
        <p:txBody>
          <a:bodyPr/>
          <a:lstStyle/>
          <a:p>
            <a:r>
              <a:rPr lang="ru-RU" dirty="0" smtClean="0"/>
              <a:t> карман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3214678" y="2786058"/>
            <a:ext cx="2723824" cy="511696"/>
          </a:xfrm>
        </p:spPr>
        <p:txBody>
          <a:bodyPr/>
          <a:lstStyle/>
          <a:p>
            <a:r>
              <a:rPr lang="ru-RU" dirty="0" smtClean="0"/>
              <a:t> вечер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3214678" y="3429000"/>
            <a:ext cx="1643074" cy="511696"/>
          </a:xfrm>
        </p:spPr>
        <p:txBody>
          <a:bodyPr/>
          <a:lstStyle/>
          <a:p>
            <a:r>
              <a:rPr lang="ru-RU" dirty="0" smtClean="0"/>
              <a:t> барсук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3286116" y="3929066"/>
            <a:ext cx="3581080" cy="511696"/>
          </a:xfrm>
        </p:spPr>
        <p:txBody>
          <a:bodyPr/>
          <a:lstStyle/>
          <a:p>
            <a:r>
              <a:rPr lang="ru-RU" dirty="0" smtClean="0"/>
              <a:t>ночка</a:t>
            </a:r>
            <a:endParaRPr lang="ru-RU" dirty="0"/>
          </a:p>
        </p:txBody>
      </p:sp>
      <p:pic>
        <p:nvPicPr>
          <p:cNvPr id="45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46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286124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4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2071670" y="2071678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2071670" y="271462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2071670" y="3286124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2143108" y="3929066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92888" cy="14319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Укажите слова, в которых  три слога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3000364" y="2000240"/>
            <a:ext cx="3581080" cy="511696"/>
          </a:xfrm>
        </p:spPr>
        <p:txBody>
          <a:bodyPr/>
          <a:lstStyle/>
          <a:p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2928926" y="2643182"/>
            <a:ext cx="2795262" cy="511696"/>
          </a:xfrm>
        </p:spPr>
        <p:txBody>
          <a:bodyPr/>
          <a:lstStyle/>
          <a:p>
            <a:r>
              <a:rPr lang="ru-RU" dirty="0" smtClean="0"/>
              <a:t> дорога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2928926" y="3214686"/>
            <a:ext cx="3295328" cy="511696"/>
          </a:xfrm>
        </p:spPr>
        <p:txBody>
          <a:bodyPr/>
          <a:lstStyle/>
          <a:p>
            <a:r>
              <a:rPr lang="ru-RU" dirty="0" smtClean="0"/>
              <a:t> идёт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3000364" y="3857628"/>
            <a:ext cx="3795394" cy="511696"/>
          </a:xfrm>
        </p:spPr>
        <p:txBody>
          <a:bodyPr/>
          <a:lstStyle/>
          <a:p>
            <a:r>
              <a:rPr lang="ru-RU" dirty="0" smtClean="0"/>
              <a:t> автобус</a:t>
            </a:r>
            <a:endParaRPr lang="ru-RU" dirty="0"/>
          </a:p>
        </p:txBody>
      </p:sp>
      <p:pic>
        <p:nvPicPr>
          <p:cNvPr id="46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47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429000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4 бал.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2143108" y="2143116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2143108" y="2786058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2143108" y="3357562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2143108" y="3929066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6864" cy="14319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каких словах звуков меньше, чем букв </a:t>
            </a:r>
            <a:endParaRPr lang="ru-RU" sz="4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>
          <a:xfrm>
            <a:off x="3500430" y="2143116"/>
            <a:ext cx="4366898" cy="511696"/>
          </a:xfrm>
        </p:spPr>
        <p:txBody>
          <a:bodyPr/>
          <a:lstStyle/>
          <a:p>
            <a:r>
              <a:rPr lang="ru-RU" dirty="0" smtClean="0"/>
              <a:t>соль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>
          <a:xfrm>
            <a:off x="3500430" y="2643182"/>
            <a:ext cx="2652386" cy="511696"/>
          </a:xfrm>
        </p:spPr>
        <p:txBody>
          <a:bodyPr/>
          <a:lstStyle/>
          <a:p>
            <a:r>
              <a:rPr lang="ru-RU" dirty="0" smtClean="0"/>
              <a:t>пенёк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>
          <a:xfrm>
            <a:off x="3428992" y="3214686"/>
            <a:ext cx="3223890" cy="511696"/>
          </a:xfrm>
        </p:spPr>
        <p:txBody>
          <a:bodyPr/>
          <a:lstStyle/>
          <a:p>
            <a:r>
              <a:rPr lang="ru-RU" dirty="0" smtClean="0"/>
              <a:t> деньки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>
          <a:xfrm>
            <a:off x="3500430" y="3857628"/>
            <a:ext cx="2009444" cy="511696"/>
          </a:xfrm>
        </p:spPr>
        <p:txBody>
          <a:bodyPr/>
          <a:lstStyle/>
          <a:p>
            <a:r>
              <a:rPr lang="ru-RU" dirty="0" smtClean="0"/>
              <a:t>маяк</a:t>
            </a:r>
            <a:endParaRPr lang="ru-RU" dirty="0"/>
          </a:p>
        </p:txBody>
      </p:sp>
      <p:pic>
        <p:nvPicPr>
          <p:cNvPr id="46" name="Picture 93" descr="C:\Users\Учитель\Desktop\шаблоны\Картинки нач школа\картинки\m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72264" y="3143248"/>
            <a:ext cx="2214578" cy="1928826"/>
          </a:xfrm>
          <a:prstGeom prst="rect">
            <a:avLst/>
          </a:prstGeom>
          <a:noFill/>
        </p:spPr>
      </p:pic>
      <p:pic>
        <p:nvPicPr>
          <p:cNvPr id="47" name="Picture 2" descr="C:\Users\Учитель\Desktop\шаблоны\Картинки нач школа\картинки\незнай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71876"/>
            <a:ext cx="1571604" cy="25640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p:transition spd="slow" advClick="0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SB" val="5"/>
  <p:tag name="TFO" val="False"/>
  <p:tag name="TFF" val="True"/>
  <p:tag name="TTIM" val="8"/>
  <p:tag name="TFS" val="True"/>
  <p:tag name="TFT" val="True"/>
  <p:tag name="TFC" val="True"/>
  <p:tag name="TFM" val="True"/>
  <p:tag name="TK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5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1673</TotalTime>
  <Words>318</Words>
  <Application>Microsoft Office PowerPoint</Application>
  <PresentationFormat>Экран (4:3)</PresentationFormat>
  <Paragraphs>118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Сумерки</vt:lpstr>
      <vt:lpstr>Слайд 1</vt:lpstr>
      <vt:lpstr>Отметь ряд, в котором все слова  нельзя переносить.</vt:lpstr>
      <vt:lpstr>В каком ряду все слова правилльно разделены для переноса?</vt:lpstr>
      <vt:lpstr>В каком ряду все слова можно переносить?</vt:lpstr>
      <vt:lpstr>Отметь слова, в которых ударение поставлено правильно.</vt:lpstr>
      <vt:lpstr>Отметь слова, в которых первый слог ударный</vt:lpstr>
      <vt:lpstr>Укажите слова, в которых  три слога</vt:lpstr>
      <vt:lpstr>В каких словах звуков меньше, чем букв </vt:lpstr>
      <vt:lpstr>Слайд 9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Учитель</cp:lastModifiedBy>
  <cp:revision>224</cp:revision>
  <dcterms:created xsi:type="dcterms:W3CDTF">2011-08-18T05:12:14Z</dcterms:created>
  <dcterms:modified xsi:type="dcterms:W3CDTF">2014-04-09T06:26:57Z</dcterms:modified>
</cp:coreProperties>
</file>