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7" r:id="rId4"/>
    <p:sldMasterId id="2147483722" r:id="rId5"/>
  </p:sldMasterIdLst>
  <p:sldIdLst>
    <p:sldId id="257" r:id="rId6"/>
    <p:sldId id="259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987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8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01380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1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2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3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4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5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6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1387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88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89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90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91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92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01394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95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96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01398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99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00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01402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03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04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01406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07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08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01410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11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12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1413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4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5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6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7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8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9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42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142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142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150B970-DB5B-4146-9199-70B4BA8275C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142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142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2BF17-430A-4D76-A655-89BB97850A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B9CA2-D0CA-4866-B5E9-DADBDCC8A7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28EFF-9537-4FB6-83A0-0CAC9464CD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ED127-41B2-44CD-A435-1350942C50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34354-E3CE-42CE-A081-43E7AB71FE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E2D6E-B1BE-4410-90AF-0AEB89E1A5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10AF8-BE09-4326-AA77-B7CF246B64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8415A-FCD7-4304-9B5F-5F37B57D38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8352E-67D8-4257-8499-1D61C175CE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69F57-D7DC-428C-84BE-ADEB635AEF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3AAFF20-96D7-4AF8-AAB1-0E84AD6A3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01380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1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2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3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4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5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6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1387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88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89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90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91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92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01394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95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96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01398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99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00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01402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03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04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01406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07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08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01410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11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12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1413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4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5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6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7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8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9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42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142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142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150B970-DB5B-4146-9199-70B4BA8275C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142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142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2BF17-430A-4D76-A655-89BB97850A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B9CA2-D0CA-4866-B5E9-DADBDCC8A7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28EFF-9537-4FB6-83A0-0CAC9464CD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ED127-41B2-44CD-A435-1350942C50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34354-E3CE-42CE-A081-43E7AB71FE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E2D6E-B1BE-4410-90AF-0AEB89E1A5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10AF8-BE09-4326-AA77-B7CF246B64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8415A-FCD7-4304-9B5F-5F37B57D38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8352E-67D8-4257-8499-1D61C175CE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69F57-D7DC-428C-84BE-ADEB635AEF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3AAFF20-96D7-4AF8-AAB1-0E84AD6A3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pic>
        <p:nvPicPr>
          <p:cNvPr id="23555" name="Picture 3" descr="minisp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2355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pic>
        <p:nvPicPr>
          <p:cNvPr id="23557" name="Picture 5" descr="minispir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035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035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5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5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036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03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03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03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03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0372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3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037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038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8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8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038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038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8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8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8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8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8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9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9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9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9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9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9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9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39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039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039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040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040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7D2EE8-5792-4204-BB6F-1385D779895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035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035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5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5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036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03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03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03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03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0372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3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037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038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8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8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038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038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8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8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8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8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8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9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9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9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9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9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9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9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39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039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039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040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040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7D2EE8-5792-4204-BB6F-1385D779895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2532" name="Picture 4" descr="minispir"/>
          <p:cNvPicPr>
            <a:picLocks noChangeAspect="1" noChangeArrowheads="1"/>
          </p:cNvPicPr>
          <p:nvPr/>
        </p:nvPicPr>
        <p:blipFill>
          <a:blip r:embed="rId14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22533" name="Picture 5" descr="minispir"/>
          <p:cNvPicPr>
            <a:picLocks noChangeAspect="1" noChangeArrowheads="1"/>
          </p:cNvPicPr>
          <p:nvPr/>
        </p:nvPicPr>
        <p:blipFill>
          <a:blip r:embed="rId14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11E3E0B-C562-4C88-8270-85CFE7247E23}" type="datetimeFigureOut">
              <a:rPr lang="ru-RU" smtClean="0"/>
              <a:pPr/>
              <a:t>23.08.2009</a:t>
            </a:fld>
            <a:endParaRPr lang="ru-RU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643E33-B25F-402F-938A-716A86DC1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</a:rPr>
              <a:t>Словарные слова (4 класс)</a:t>
            </a:r>
            <a:endParaRPr lang="ru-RU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3886200"/>
            <a:ext cx="4214842" cy="1471626"/>
          </a:xfrm>
        </p:spPr>
        <p:txBody>
          <a:bodyPr/>
          <a:lstStyle/>
          <a:p>
            <a:r>
              <a:rPr lang="ru-RU" dirty="0" smtClean="0"/>
              <a:t>Зарубина Т.Л., учитель начальных классов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428604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МОУ Никольская средняя школа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4612" cy="1357323"/>
          </a:xfrm>
        </p:spPr>
        <p:txBody>
          <a:bodyPr/>
          <a:lstStyle/>
          <a:p>
            <a:r>
              <a:rPr lang="ru-RU" sz="4400" dirty="0" smtClean="0"/>
              <a:t>К</a:t>
            </a:r>
            <a:r>
              <a:rPr lang="ru-RU" dirty="0" smtClean="0"/>
              <a:t>акая страна Занимает 1/8 часть всей суши?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28662" y="1714488"/>
            <a:ext cx="7786742" cy="1928826"/>
          </a:xfrm>
        </p:spPr>
        <p:txBody>
          <a:bodyPr/>
          <a:lstStyle/>
          <a:p>
            <a:pPr algn="ctr"/>
            <a:r>
              <a:rPr lang="ru-RU" sz="4000" dirty="0" smtClean="0"/>
              <a:t>Ю М И Р Ч Ф О Ш С Х Я З Д С Г</a:t>
            </a:r>
          </a:p>
          <a:p>
            <a:endParaRPr lang="ru-RU" dirty="0" smtClean="0"/>
          </a:p>
          <a:p>
            <a:r>
              <a:rPr lang="ru-RU" sz="3600" dirty="0" smtClean="0"/>
              <a:t>Шифр:</a:t>
            </a:r>
            <a:endParaRPr lang="ru-RU" sz="3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428992" y="3286124"/>
          <a:ext cx="4619634" cy="14325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769939"/>
                <a:gridCol w="769939"/>
                <a:gridCol w="769939"/>
                <a:gridCol w="769939"/>
                <a:gridCol w="769939"/>
                <a:gridCol w="769939"/>
              </a:tblGrid>
              <a:tr h="0">
                <a:tc>
                  <a:txBody>
                    <a:bodyPr/>
                    <a:lstStyle/>
                    <a:p>
                      <a:r>
                        <a:rPr lang="ru-RU" sz="8800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8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8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endParaRPr lang="ru-RU" sz="8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endParaRPr lang="ru-RU" sz="8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8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sz="8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Горизонтальный свиток 6"/>
          <p:cNvSpPr/>
          <p:nvPr/>
        </p:nvSpPr>
        <p:spPr bwMode="auto">
          <a:xfrm>
            <a:off x="2571736" y="2928934"/>
            <a:ext cx="6072230" cy="2286016"/>
          </a:xfrm>
          <a:prstGeom prst="horizontalScroll">
            <a:avLst/>
          </a:prstGeom>
          <a:gradFill flip="none" rotWithShape="1">
            <a:gsLst>
              <a:gs pos="0">
                <a:srgbClr val="AC987A">
                  <a:tint val="66000"/>
                  <a:satMod val="160000"/>
                </a:srgbClr>
              </a:gs>
              <a:gs pos="50000">
                <a:srgbClr val="AC987A">
                  <a:tint val="44500"/>
                  <a:satMod val="160000"/>
                </a:srgbClr>
              </a:gs>
              <a:gs pos="100000">
                <a:srgbClr val="AC987A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1802" y="3571876"/>
            <a:ext cx="56436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4  7  14  9  3  11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dirty="0" smtClean="0">
                <a:solidFill>
                  <a:schemeClr val="accent1">
                    <a:lumMod val="50000"/>
                  </a:schemeClr>
                </a:solidFill>
              </a:rPr>
              <a:t>Запомни!</a:t>
            </a:r>
            <a:endParaRPr lang="ru-RU" sz="8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ED08030.bmp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357422" y="2143116"/>
            <a:ext cx="2286016" cy="2143140"/>
          </a:xfrm>
        </p:spPr>
      </p:pic>
      <p:sp>
        <p:nvSpPr>
          <p:cNvPr id="7" name="TextBox 6"/>
          <p:cNvSpPr txBox="1"/>
          <p:nvPr/>
        </p:nvSpPr>
        <p:spPr>
          <a:xfrm>
            <a:off x="1285852" y="1571612"/>
            <a:ext cx="735811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Р       </a:t>
            </a:r>
            <a:r>
              <a:rPr lang="ru-RU" sz="11500" dirty="0" err="1" smtClean="0"/>
              <a:t>ссия</a:t>
            </a:r>
            <a:endParaRPr lang="ru-RU" sz="11500" dirty="0"/>
          </a:p>
        </p:txBody>
      </p:sp>
      <p:sp>
        <p:nvSpPr>
          <p:cNvPr id="8" name="TextBox 7"/>
          <p:cNvSpPr txBox="1"/>
          <p:nvPr/>
        </p:nvSpPr>
        <p:spPr>
          <a:xfrm>
            <a:off x="4286248" y="5214950"/>
            <a:ext cx="450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Р</a:t>
            </a:r>
            <a:r>
              <a:rPr lang="ru-RU" sz="8000" dirty="0" smtClean="0">
                <a:solidFill>
                  <a:srgbClr val="FF0000"/>
                </a:solidFill>
              </a:rPr>
              <a:t>о</a:t>
            </a:r>
            <a:r>
              <a:rPr lang="ru-RU" sz="8000" dirty="0" smtClean="0"/>
              <a:t>ссия</a:t>
            </a:r>
            <a:endParaRPr lang="ru-RU" sz="8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>
            <a:off x="6286512" y="6357958"/>
            <a:ext cx="71438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7286644" y="5429264"/>
            <a:ext cx="285752" cy="1428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6357950" y="2000240"/>
            <a:ext cx="285752" cy="1428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 bwMode="auto">
          <a:xfrm>
            <a:off x="5072066" y="6357958"/>
            <a:ext cx="3571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81000"/>
            <a:ext cx="6900882" cy="1262050"/>
          </a:xfrm>
        </p:spPr>
        <p:txBody>
          <a:bodyPr/>
          <a:lstStyle/>
          <a:p>
            <a:pPr algn="just"/>
            <a:r>
              <a:rPr lang="ru-RU" sz="8000" dirty="0" smtClean="0"/>
              <a:t>Р</a:t>
            </a:r>
            <a:r>
              <a:rPr lang="ru-RU" sz="8000" dirty="0" smtClean="0">
                <a:solidFill>
                  <a:srgbClr val="FF0000"/>
                </a:solidFill>
              </a:rPr>
              <a:t>о</a:t>
            </a:r>
            <a:r>
              <a:rPr lang="ru-RU" sz="8000" dirty="0" smtClean="0">
                <a:solidFill>
                  <a:srgbClr val="C00000"/>
                </a:solidFill>
              </a:rPr>
              <a:t>сс</a:t>
            </a:r>
            <a:r>
              <a:rPr lang="ru-RU" sz="8000" dirty="0" smtClean="0"/>
              <a:t>ия</a:t>
            </a:r>
            <a:endParaRPr lang="ru-RU" sz="8000" dirty="0"/>
          </a:p>
        </p:txBody>
      </p:sp>
      <p:pic>
        <p:nvPicPr>
          <p:cNvPr id="6" name="Рисунок 5" descr="AUTUMN3.bmp"/>
          <p:cNvPicPr>
            <a:picLocks noChangeAspect="1"/>
          </p:cNvPicPr>
          <p:nvPr/>
        </p:nvPicPr>
        <p:blipFill>
          <a:blip r:embed="rId2"/>
          <a:srcRect l="2545" t="4033" r="5607" b="4033"/>
          <a:stretch>
            <a:fillRect/>
          </a:stretch>
        </p:blipFill>
        <p:spPr>
          <a:xfrm>
            <a:off x="1500166" y="1785926"/>
            <a:ext cx="3714776" cy="20002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G0800299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500042"/>
            <a:ext cx="2928958" cy="31901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Содержимое 8" descr="SPRING2.bmp"/>
          <p:cNvPicPr>
            <a:picLocks noGrp="1" noChangeAspect="1"/>
          </p:cNvPicPr>
          <p:nvPr>
            <p:ph idx="1"/>
          </p:nvPr>
        </p:nvPicPr>
        <p:blipFill>
          <a:blip r:embed="rId4"/>
          <a:srcRect t="3698" r="21929" b="48677"/>
          <a:stretch>
            <a:fillRect/>
          </a:stretch>
        </p:blipFill>
        <p:spPr>
          <a:xfrm>
            <a:off x="1571604" y="4143380"/>
            <a:ext cx="3643338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 descr="G0156537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43570" y="3857628"/>
            <a:ext cx="2943027" cy="25380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12" name="Прямая соединительная линия 11"/>
          <p:cNvCxnSpPr/>
          <p:nvPr/>
        </p:nvCxnSpPr>
        <p:spPr bwMode="auto">
          <a:xfrm rot="5400000" flipH="1" flipV="1">
            <a:off x="4179091" y="607199"/>
            <a:ext cx="214314" cy="1428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7486648" cy="736612"/>
          </a:xfrm>
        </p:spPr>
        <p:txBody>
          <a:bodyPr/>
          <a:lstStyle/>
          <a:p>
            <a:r>
              <a:rPr lang="ru-RU" sz="4400" dirty="0" smtClean="0"/>
              <a:t>Однокоренные слова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28860" y="1643050"/>
            <a:ext cx="3643338" cy="2692412"/>
          </a:xfrm>
        </p:spPr>
        <p:txBody>
          <a:bodyPr/>
          <a:lstStyle/>
          <a:p>
            <a:r>
              <a:rPr lang="ru-RU" sz="4400" dirty="0" smtClean="0"/>
              <a:t>Р</a:t>
            </a:r>
            <a:r>
              <a:rPr lang="ru-RU" sz="4400" dirty="0" smtClean="0">
                <a:solidFill>
                  <a:srgbClr val="C00000"/>
                </a:solidFill>
              </a:rPr>
              <a:t>о</a:t>
            </a:r>
            <a:r>
              <a:rPr lang="ru-RU" sz="4400" dirty="0" smtClean="0"/>
              <a:t>ссия</a:t>
            </a:r>
          </a:p>
          <a:p>
            <a:r>
              <a:rPr lang="ru-RU" sz="4400" dirty="0" smtClean="0"/>
              <a:t>р</a:t>
            </a:r>
            <a:r>
              <a:rPr lang="ru-RU" sz="4400" dirty="0" smtClean="0">
                <a:solidFill>
                  <a:srgbClr val="C00000"/>
                </a:solidFill>
              </a:rPr>
              <a:t>о</a:t>
            </a:r>
            <a:r>
              <a:rPr lang="ru-RU" sz="4400" dirty="0" smtClean="0"/>
              <a:t>ссийский</a:t>
            </a:r>
          </a:p>
          <a:p>
            <a:r>
              <a:rPr lang="ru-RU" sz="4400" dirty="0" smtClean="0"/>
              <a:t>р</a:t>
            </a:r>
            <a:r>
              <a:rPr lang="ru-RU" sz="4400" dirty="0" smtClean="0">
                <a:solidFill>
                  <a:srgbClr val="C00000"/>
                </a:solidFill>
              </a:rPr>
              <a:t>о</a:t>
            </a:r>
            <a:r>
              <a:rPr lang="ru-RU" sz="4400" dirty="0" smtClean="0"/>
              <a:t>ссиянин</a:t>
            </a:r>
            <a:endParaRPr lang="ru-RU" sz="4400" dirty="0"/>
          </a:p>
        </p:txBody>
      </p:sp>
      <p:sp>
        <p:nvSpPr>
          <p:cNvPr id="8" name="Месяц 7"/>
          <p:cNvSpPr/>
          <p:nvPr/>
        </p:nvSpPr>
        <p:spPr bwMode="auto">
          <a:xfrm rot="5400000">
            <a:off x="2919831" y="1475964"/>
            <a:ext cx="556388" cy="1033435"/>
          </a:xfrm>
          <a:prstGeom prst="moon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Месяц 8"/>
          <p:cNvSpPr/>
          <p:nvPr/>
        </p:nvSpPr>
        <p:spPr bwMode="auto">
          <a:xfrm rot="5400000">
            <a:off x="3036083" y="2178835"/>
            <a:ext cx="500066" cy="1428760"/>
          </a:xfrm>
          <a:prstGeom prst="moon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Месяц 9"/>
          <p:cNvSpPr/>
          <p:nvPr/>
        </p:nvSpPr>
        <p:spPr bwMode="auto">
          <a:xfrm rot="5400000">
            <a:off x="2914625" y="3102303"/>
            <a:ext cx="417398" cy="1325716"/>
          </a:xfrm>
          <a:prstGeom prst="moon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3143240" y="2571744"/>
            <a:ext cx="35719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3143240" y="3429000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3143240" y="4214818"/>
            <a:ext cx="35719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 rot="5400000">
            <a:off x="3679025" y="2035959"/>
            <a:ext cx="285752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 rot="5400000">
            <a:off x="3643306" y="2928934"/>
            <a:ext cx="214314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 rot="5400000">
            <a:off x="3893339" y="3679033"/>
            <a:ext cx="285752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214414" y="4643446"/>
            <a:ext cx="7358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Живём в Р</a:t>
            </a:r>
            <a:r>
              <a:rPr lang="ru-RU" sz="4400" dirty="0" smtClean="0">
                <a:solidFill>
                  <a:srgbClr val="C00000"/>
                </a:solidFill>
              </a:rPr>
              <a:t>о</a:t>
            </a:r>
            <a:r>
              <a:rPr lang="ru-RU" sz="4400" dirty="0" smtClean="0"/>
              <a:t>ссии, р</a:t>
            </a:r>
            <a:r>
              <a:rPr lang="ru-RU" sz="4400" dirty="0" smtClean="0">
                <a:solidFill>
                  <a:srgbClr val="C00000"/>
                </a:solidFill>
              </a:rPr>
              <a:t>о</a:t>
            </a:r>
            <a:r>
              <a:rPr lang="ru-RU" sz="4400" dirty="0" smtClean="0"/>
              <a:t>ссийский флаг, дом р</a:t>
            </a:r>
            <a:r>
              <a:rPr lang="ru-RU" sz="4400" dirty="0" smtClean="0">
                <a:solidFill>
                  <a:srgbClr val="C00000"/>
                </a:solidFill>
              </a:rPr>
              <a:t>о</a:t>
            </a:r>
            <a:r>
              <a:rPr lang="ru-RU" sz="4400" dirty="0" smtClean="0"/>
              <a:t>ссиянина.</a:t>
            </a:r>
            <a:endParaRPr lang="ru-RU" sz="4400" dirty="0"/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6429388" y="2143116"/>
            <a:ext cx="2214578" cy="5715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6429388" y="2714620"/>
            <a:ext cx="2214578" cy="571504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6429388" y="3286124"/>
            <a:ext cx="2214578" cy="50006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6429388" y="2143116"/>
            <a:ext cx="71438" cy="214314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9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7743B5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7743B5"/>
        </a:hlink>
        <a:folHlink>
          <a:srgbClr val="91ED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6A9E5A"/>
        </a:hlink>
        <a:folHlink>
          <a:srgbClr val="91ED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4E4C"/>
        </a:dk1>
        <a:lt1>
          <a:srgbClr val="FFFFFF"/>
        </a:lt1>
        <a:dk2>
          <a:srgbClr val="006666"/>
        </a:dk2>
        <a:lt2>
          <a:srgbClr val="FFFF66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6A9E5A"/>
        </a:hlink>
        <a:folHlink>
          <a:srgbClr val="91EDF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ры">
  <a:themeElements>
    <a:clrScheme name="Шары 12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085E25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0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8FB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1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A663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2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085E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3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34EE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4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2561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39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7743B5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7743B5"/>
        </a:hlink>
        <a:folHlink>
          <a:srgbClr val="91ED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6A9E5A"/>
        </a:hlink>
        <a:folHlink>
          <a:srgbClr val="91ED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4E4C"/>
        </a:dk1>
        <a:lt1>
          <a:srgbClr val="FFFFFF"/>
        </a:lt1>
        <a:dk2>
          <a:srgbClr val="006666"/>
        </a:dk2>
        <a:lt2>
          <a:srgbClr val="FFFF66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6A9E5A"/>
        </a:hlink>
        <a:folHlink>
          <a:srgbClr val="91EDF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Шары">
  <a:themeElements>
    <a:clrScheme name="Шары 12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085E25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0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8FB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1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A663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2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085E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3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34EE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4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2561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49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Тема39</Template>
  <TotalTime>181</TotalTime>
  <Words>74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Тема39</vt:lpstr>
      <vt:lpstr>Шары</vt:lpstr>
      <vt:lpstr>1_Тема39</vt:lpstr>
      <vt:lpstr>1_Шары</vt:lpstr>
      <vt:lpstr>Тема49</vt:lpstr>
      <vt:lpstr>Словарные слова (4 класс)</vt:lpstr>
      <vt:lpstr>Какая страна Занимает 1/8 часть всей суши?</vt:lpstr>
      <vt:lpstr>Запомни!</vt:lpstr>
      <vt:lpstr>Россия</vt:lpstr>
      <vt:lpstr>Однокоренные слова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Словарные слова (4 класс)</dc:title>
  <dc:creator>123</dc:creator>
  <cp:lastModifiedBy>123</cp:lastModifiedBy>
  <cp:revision>6</cp:revision>
  <dcterms:created xsi:type="dcterms:W3CDTF">2009-07-21T11:05:48Z</dcterms:created>
  <dcterms:modified xsi:type="dcterms:W3CDTF">2009-08-23T18:28:02Z</dcterms:modified>
</cp:coreProperties>
</file>