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9" r:id="rId1"/>
    <p:sldMasterId id="2147483965" r:id="rId2"/>
  </p:sldMasterIdLst>
  <p:notesMasterIdLst>
    <p:notesMasterId r:id="rId18"/>
  </p:notesMasterIdLst>
  <p:sldIdLst>
    <p:sldId id="511" r:id="rId3"/>
    <p:sldId id="539" r:id="rId4"/>
    <p:sldId id="515" r:id="rId5"/>
    <p:sldId id="547" r:id="rId6"/>
    <p:sldId id="548" r:id="rId7"/>
    <p:sldId id="549" r:id="rId8"/>
    <p:sldId id="551" r:id="rId9"/>
    <p:sldId id="552" r:id="rId10"/>
    <p:sldId id="554" r:id="rId11"/>
    <p:sldId id="555" r:id="rId12"/>
    <p:sldId id="553" r:id="rId13"/>
    <p:sldId id="556" r:id="rId14"/>
    <p:sldId id="557" r:id="rId15"/>
    <p:sldId id="541" r:id="rId16"/>
    <p:sldId id="488" r:id="rId17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713" autoAdjust="0"/>
  </p:normalViewPr>
  <p:slideViewPr>
    <p:cSldViewPr>
      <p:cViewPr>
        <p:scale>
          <a:sx n="95" d="100"/>
          <a:sy n="95" d="100"/>
        </p:scale>
        <p:origin x="-66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49723B-594F-407C-9222-85C2A62C96E6}" type="doc">
      <dgm:prSet loTypeId="urn:microsoft.com/office/officeart/2005/8/layout/cycle6" loCatId="cycle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345BC3C2-B66A-4520-B298-EB6EFCB10179}">
      <dgm:prSet phldrT="[Текст]" custT="1"/>
      <dgm:spPr>
        <a:solidFill>
          <a:srgbClr val="0070C0">
            <a:alpha val="86000"/>
          </a:srgbClr>
        </a:solidFill>
      </dgm:spPr>
      <dgm:t>
        <a:bodyPr/>
        <a:lstStyle/>
        <a:p>
          <a:r>
            <a:rPr lang="ru-RU" sz="1600" b="1" dirty="0" smtClean="0">
              <a:latin typeface="Arial" charset="0"/>
            </a:rPr>
            <a:t>владеющий основами умения учиться</a:t>
          </a:r>
          <a:endParaRPr lang="ru-RU" sz="1600" b="1" dirty="0"/>
        </a:p>
      </dgm:t>
    </dgm:pt>
    <dgm:pt modelId="{C8B20E69-B7E7-4B07-AF63-5AEE879DCCAA}" type="parTrans" cxnId="{FE395DAC-2907-47B9-AAAE-E5854681A4A7}">
      <dgm:prSet/>
      <dgm:spPr/>
      <dgm:t>
        <a:bodyPr/>
        <a:lstStyle/>
        <a:p>
          <a:endParaRPr lang="ru-RU"/>
        </a:p>
      </dgm:t>
    </dgm:pt>
    <dgm:pt modelId="{4E3FDD20-2392-48FC-9272-46DBF66883EE}" type="sibTrans" cxnId="{FE395DAC-2907-47B9-AAAE-E5854681A4A7}">
      <dgm:prSet/>
      <dgm:spPr/>
      <dgm:t>
        <a:bodyPr/>
        <a:lstStyle/>
        <a:p>
          <a:endParaRPr lang="ru-RU"/>
        </a:p>
      </dgm:t>
    </dgm:pt>
    <dgm:pt modelId="{D4558B2D-4EF7-4B0C-AD37-00B1D44281B3}">
      <dgm:prSet phldrT="[Текст]" custT="1"/>
      <dgm:spPr>
        <a:solidFill>
          <a:srgbClr val="B683E9"/>
        </a:solidFill>
      </dgm:spPr>
      <dgm:t>
        <a:bodyPr/>
        <a:lstStyle/>
        <a:p>
          <a:r>
            <a:rPr lang="ru-RU" sz="1600" b="1" dirty="0" smtClean="0"/>
            <a:t>готовый самостоятельно действовать и отвечать за свои поступки перед семьей и обществом </a:t>
          </a:r>
          <a:endParaRPr lang="ru-RU" sz="1600" b="1" dirty="0"/>
        </a:p>
      </dgm:t>
    </dgm:pt>
    <dgm:pt modelId="{52F1481B-C64A-4FC2-BC22-17005B3047F1}" type="parTrans" cxnId="{2E1F8405-265A-4F8D-BAB1-6B662BB7BE25}">
      <dgm:prSet/>
      <dgm:spPr/>
      <dgm:t>
        <a:bodyPr/>
        <a:lstStyle/>
        <a:p>
          <a:endParaRPr lang="ru-RU"/>
        </a:p>
      </dgm:t>
    </dgm:pt>
    <dgm:pt modelId="{4B3A128A-54CE-49A0-9686-4C8E04133BA5}" type="sibTrans" cxnId="{2E1F8405-265A-4F8D-BAB1-6B662BB7BE25}">
      <dgm:prSet/>
      <dgm:spPr/>
      <dgm:t>
        <a:bodyPr/>
        <a:lstStyle/>
        <a:p>
          <a:endParaRPr lang="ru-RU"/>
        </a:p>
      </dgm:t>
    </dgm:pt>
    <dgm:pt modelId="{EEDDF417-E5C6-4DD8-81CA-CAFA0B5706C9}">
      <dgm:prSet phldrT="[Текст]" custT="1"/>
      <dgm:spPr>
        <a:solidFill>
          <a:srgbClr val="00ADEA"/>
        </a:solidFill>
      </dgm:spPr>
      <dgm:t>
        <a:bodyPr/>
        <a:lstStyle/>
        <a:p>
          <a:r>
            <a:rPr lang="ru-RU" sz="1600" b="1" dirty="0" smtClean="0"/>
            <a:t>выполняющий правила здорового </a:t>
          </a:r>
          <a:r>
            <a:rPr lang="en-US" sz="1600" b="1" dirty="0" smtClean="0"/>
            <a:t>   </a:t>
          </a:r>
          <a:r>
            <a:rPr lang="ru-RU" sz="1600" b="1" dirty="0" smtClean="0"/>
            <a:t>и безопасного </a:t>
          </a:r>
          <a:r>
            <a:rPr lang="en-US" sz="1600" b="1" dirty="0" smtClean="0"/>
            <a:t>       </a:t>
          </a:r>
          <a:r>
            <a:rPr lang="ru-RU" sz="1600" b="1" dirty="0" smtClean="0"/>
            <a:t>образа жизни</a:t>
          </a:r>
          <a:endParaRPr lang="ru-RU" sz="1600" b="1" dirty="0"/>
        </a:p>
      </dgm:t>
    </dgm:pt>
    <dgm:pt modelId="{C3544D7A-5D33-4EE5-884F-97FB6C4B6326}" type="parTrans" cxnId="{25320D49-0EF2-43CD-9B6C-B677E754EA26}">
      <dgm:prSet/>
      <dgm:spPr/>
      <dgm:t>
        <a:bodyPr/>
        <a:lstStyle/>
        <a:p>
          <a:endParaRPr lang="ru-RU"/>
        </a:p>
      </dgm:t>
    </dgm:pt>
    <dgm:pt modelId="{8643AFE2-96A6-4961-9403-710EB01F0360}" type="sibTrans" cxnId="{25320D49-0EF2-43CD-9B6C-B677E754EA26}">
      <dgm:prSet/>
      <dgm:spPr/>
      <dgm:t>
        <a:bodyPr/>
        <a:lstStyle/>
        <a:p>
          <a:endParaRPr lang="ru-RU"/>
        </a:p>
      </dgm:t>
    </dgm:pt>
    <dgm:pt modelId="{2C689DA7-F79C-4665-ABE7-BA2BD8DBB7C6}">
      <dgm:prSet phldrT="[Текст]" custT="1"/>
      <dgm:spPr>
        <a:solidFill>
          <a:srgbClr val="0085A4"/>
        </a:solidFill>
      </dgm:spPr>
      <dgm:t>
        <a:bodyPr/>
        <a:lstStyle/>
        <a:p>
          <a:r>
            <a:rPr lang="ru-RU" sz="1600" b="1" dirty="0" smtClean="0"/>
            <a:t>уважающий и принимающий ценности семьи и общества</a:t>
          </a:r>
          <a:endParaRPr lang="ru-RU" sz="1600" b="1" dirty="0"/>
        </a:p>
      </dgm:t>
    </dgm:pt>
    <dgm:pt modelId="{14FC0D66-41A0-4FA8-99D3-9A860C157850}" type="parTrans" cxnId="{EEF905F9-EB04-462B-8AE1-BEDB98076153}">
      <dgm:prSet/>
      <dgm:spPr/>
      <dgm:t>
        <a:bodyPr/>
        <a:lstStyle/>
        <a:p>
          <a:endParaRPr lang="ru-RU"/>
        </a:p>
      </dgm:t>
    </dgm:pt>
    <dgm:pt modelId="{3F8F3ABA-FD10-49B3-8CBC-07BF9AD738DE}" type="sibTrans" cxnId="{EEF905F9-EB04-462B-8AE1-BEDB98076153}">
      <dgm:prSet/>
      <dgm:spPr/>
      <dgm:t>
        <a:bodyPr/>
        <a:lstStyle/>
        <a:p>
          <a:endParaRPr lang="ru-RU"/>
        </a:p>
      </dgm:t>
    </dgm:pt>
    <dgm:pt modelId="{12A35615-859E-452A-9FA6-107C2FC300C7}">
      <dgm:prSet custT="1"/>
      <dgm:spPr>
        <a:solidFill>
          <a:srgbClr val="EC6AD3"/>
        </a:solidFill>
      </dgm:spPr>
      <dgm:t>
        <a:bodyPr/>
        <a:lstStyle/>
        <a:p>
          <a:r>
            <a:rPr lang="ru-RU" sz="1600" b="1" dirty="0" smtClean="0"/>
            <a:t>любознательный,</a:t>
          </a:r>
          <a:r>
            <a:rPr lang="en-US" sz="1600" b="1" dirty="0" smtClean="0"/>
            <a:t> </a:t>
          </a:r>
          <a:r>
            <a:rPr lang="ru-RU" sz="1600" b="1" dirty="0" smtClean="0"/>
            <a:t>активно познающий мир</a:t>
          </a:r>
          <a:endParaRPr lang="ru-RU" sz="1600" b="1" dirty="0"/>
        </a:p>
      </dgm:t>
    </dgm:pt>
    <dgm:pt modelId="{B73950D3-D9E3-43AE-A7D8-9126DDA6B465}" type="parTrans" cxnId="{A90E49B4-C757-4CC4-960D-D0529443CF72}">
      <dgm:prSet/>
      <dgm:spPr/>
      <dgm:t>
        <a:bodyPr/>
        <a:lstStyle/>
        <a:p>
          <a:endParaRPr lang="ru-RU"/>
        </a:p>
      </dgm:t>
    </dgm:pt>
    <dgm:pt modelId="{48C1BA20-E398-4BA4-8E56-F8F57D8E9209}" type="sibTrans" cxnId="{A90E49B4-C757-4CC4-960D-D0529443CF72}">
      <dgm:prSet/>
      <dgm:spPr/>
      <dgm:t>
        <a:bodyPr/>
        <a:lstStyle/>
        <a:p>
          <a:endParaRPr lang="ru-RU"/>
        </a:p>
      </dgm:t>
    </dgm:pt>
    <dgm:pt modelId="{18385E4E-BAE0-455E-8C8E-0C827AAB349E}">
      <dgm:prSet custT="1"/>
      <dgm:spPr/>
      <dgm:t>
        <a:bodyPr/>
        <a:lstStyle/>
        <a:p>
          <a:r>
            <a:rPr lang="ru-RU" sz="1600" b="1" dirty="0" smtClean="0"/>
            <a:t>любящий свой край и свою Родину</a:t>
          </a:r>
          <a:endParaRPr lang="ru-RU" sz="1600" b="1" dirty="0"/>
        </a:p>
      </dgm:t>
    </dgm:pt>
    <dgm:pt modelId="{DE9EB821-A83B-4989-859D-423A42EA6793}" type="parTrans" cxnId="{543AEA7A-5075-4396-988B-CE6921FF9342}">
      <dgm:prSet/>
      <dgm:spPr/>
      <dgm:t>
        <a:bodyPr/>
        <a:lstStyle/>
        <a:p>
          <a:endParaRPr lang="ru-RU"/>
        </a:p>
      </dgm:t>
    </dgm:pt>
    <dgm:pt modelId="{FC0EBE74-E4BA-4DF0-8659-89969D8A470A}" type="sibTrans" cxnId="{543AEA7A-5075-4396-988B-CE6921FF9342}">
      <dgm:prSet/>
      <dgm:spPr/>
      <dgm:t>
        <a:bodyPr/>
        <a:lstStyle/>
        <a:p>
          <a:endParaRPr lang="ru-RU"/>
        </a:p>
      </dgm:t>
    </dgm:pt>
    <dgm:pt modelId="{BB5E2AA8-1CA3-4ACE-BBA3-CE325CCB4A76}">
      <dgm:prSet custT="1"/>
      <dgm:spPr>
        <a:solidFill>
          <a:srgbClr val="7E1069"/>
        </a:solidFill>
      </dgm:spPr>
      <dgm:t>
        <a:bodyPr/>
        <a:lstStyle/>
        <a:p>
          <a:r>
            <a:rPr lang="ru-RU" sz="1400" b="1" dirty="0" smtClean="0"/>
            <a:t>доброжелательный, умеющий слушать и слышать собеседника, аргументировать свою позицию, высказывать свое мнение</a:t>
          </a:r>
          <a:r>
            <a:rPr lang="en-US" sz="1400" b="1" dirty="0" smtClean="0"/>
            <a:t> </a:t>
          </a:r>
          <a:r>
            <a:rPr lang="ru-RU" sz="1400" b="1" dirty="0" smtClean="0"/>
            <a:t>поступки</a:t>
          </a:r>
          <a:endParaRPr lang="ru-RU" sz="1400" b="1" dirty="0"/>
        </a:p>
      </dgm:t>
    </dgm:pt>
    <dgm:pt modelId="{DFC8F2EF-98B0-4C71-91E4-57541521C322}" type="parTrans" cxnId="{F24EF128-D3D2-4432-9CD5-2EA684E50512}">
      <dgm:prSet/>
      <dgm:spPr/>
      <dgm:t>
        <a:bodyPr/>
        <a:lstStyle/>
        <a:p>
          <a:endParaRPr lang="ru-RU"/>
        </a:p>
      </dgm:t>
    </dgm:pt>
    <dgm:pt modelId="{F10B1606-0E52-43FE-9F59-8F0EA1D23708}" type="sibTrans" cxnId="{F24EF128-D3D2-4432-9CD5-2EA684E50512}">
      <dgm:prSet/>
      <dgm:spPr/>
      <dgm:t>
        <a:bodyPr/>
        <a:lstStyle/>
        <a:p>
          <a:endParaRPr lang="ru-RU"/>
        </a:p>
      </dgm:t>
    </dgm:pt>
    <dgm:pt modelId="{66E9CC49-A7CC-4DFB-87DD-62BC5D9B4647}" type="pres">
      <dgm:prSet presAssocID="{0549723B-594F-407C-9222-85C2A62C96E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21BDEDE-2497-487C-8089-B4C92CB52C14}" type="pres">
      <dgm:prSet presAssocID="{345BC3C2-B66A-4520-B298-EB6EFCB10179}" presName="node" presStyleLbl="node1" presStyleIdx="0" presStyleCnt="7" custScaleX="155749" custScaleY="1030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84743C-3AC0-48AA-956E-601E3B391EEF}" type="pres">
      <dgm:prSet presAssocID="{345BC3C2-B66A-4520-B298-EB6EFCB10179}" presName="spNode" presStyleCnt="0"/>
      <dgm:spPr/>
    </dgm:pt>
    <dgm:pt modelId="{3DB13CBC-29F4-43EF-90FD-00435D3AE572}" type="pres">
      <dgm:prSet presAssocID="{4E3FDD20-2392-48FC-9272-46DBF66883EE}" presName="sibTrans" presStyleLbl="sibTrans1D1" presStyleIdx="0" presStyleCnt="7"/>
      <dgm:spPr/>
      <dgm:t>
        <a:bodyPr/>
        <a:lstStyle/>
        <a:p>
          <a:endParaRPr lang="ru-RU"/>
        </a:p>
      </dgm:t>
    </dgm:pt>
    <dgm:pt modelId="{27ECB946-C38A-48B7-AF59-1F12ED48D45E}" type="pres">
      <dgm:prSet presAssocID="{12A35615-859E-452A-9FA6-107C2FC300C7}" presName="node" presStyleLbl="node1" presStyleIdx="1" presStyleCnt="7" custScaleX="157929" custScaleY="963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4B090B-3926-462B-84FC-07569A26022C}" type="pres">
      <dgm:prSet presAssocID="{12A35615-859E-452A-9FA6-107C2FC300C7}" presName="spNode" presStyleCnt="0"/>
      <dgm:spPr/>
    </dgm:pt>
    <dgm:pt modelId="{A7B49135-6E7D-450B-B312-382436692744}" type="pres">
      <dgm:prSet presAssocID="{48C1BA20-E398-4BA4-8E56-F8F57D8E9209}" presName="sibTrans" presStyleLbl="sibTrans1D1" presStyleIdx="1" presStyleCnt="7"/>
      <dgm:spPr/>
      <dgm:t>
        <a:bodyPr/>
        <a:lstStyle/>
        <a:p>
          <a:endParaRPr lang="ru-RU"/>
        </a:p>
      </dgm:t>
    </dgm:pt>
    <dgm:pt modelId="{78B87E9D-2FBC-471E-8D1B-5BAF3CDF2C01}" type="pres">
      <dgm:prSet presAssocID="{BB5E2AA8-1CA3-4ACE-BBA3-CE325CCB4A76}" presName="node" presStyleLbl="node1" presStyleIdx="2" presStyleCnt="7" custScaleX="179683" custScaleY="186381" custRadScaleRad="99515" custRadScaleInc="-302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D4C1F5-CD12-42C8-8581-F46C405D8384}" type="pres">
      <dgm:prSet presAssocID="{BB5E2AA8-1CA3-4ACE-BBA3-CE325CCB4A76}" presName="spNode" presStyleCnt="0"/>
      <dgm:spPr/>
    </dgm:pt>
    <dgm:pt modelId="{D7A89284-E551-40AD-9B1D-0A00C0A70DB2}" type="pres">
      <dgm:prSet presAssocID="{F10B1606-0E52-43FE-9F59-8F0EA1D23708}" presName="sibTrans" presStyleLbl="sibTrans1D1" presStyleIdx="2" presStyleCnt="7"/>
      <dgm:spPr/>
      <dgm:t>
        <a:bodyPr/>
        <a:lstStyle/>
        <a:p>
          <a:endParaRPr lang="ru-RU"/>
        </a:p>
      </dgm:t>
    </dgm:pt>
    <dgm:pt modelId="{6E847187-6DC1-44A5-9D0E-FEEB7238268B}" type="pres">
      <dgm:prSet presAssocID="{D4558B2D-4EF7-4B0C-AD37-00B1D44281B3}" presName="node" presStyleLbl="node1" presStyleIdx="3" presStyleCnt="7" custScaleX="229888" custScaleY="112921" custRadScaleRad="107788" custRadScaleInc="-1043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975972-7B2D-449C-AE1D-12F2E0362747}" type="pres">
      <dgm:prSet presAssocID="{D4558B2D-4EF7-4B0C-AD37-00B1D44281B3}" presName="spNode" presStyleCnt="0"/>
      <dgm:spPr/>
    </dgm:pt>
    <dgm:pt modelId="{D438A874-1CE8-4B20-82A3-D16F7712E93D}" type="pres">
      <dgm:prSet presAssocID="{4B3A128A-54CE-49A0-9686-4C8E04133BA5}" presName="sibTrans" presStyleLbl="sibTrans1D1" presStyleIdx="3" presStyleCnt="7"/>
      <dgm:spPr/>
      <dgm:t>
        <a:bodyPr/>
        <a:lstStyle/>
        <a:p>
          <a:endParaRPr lang="ru-RU"/>
        </a:p>
      </dgm:t>
    </dgm:pt>
    <dgm:pt modelId="{5BF98408-DBA8-4245-B406-8C3CD8C22D36}" type="pres">
      <dgm:prSet presAssocID="{EEDDF417-E5C6-4DD8-81CA-CAFA0B5706C9}" presName="node" presStyleLbl="node1" presStyleIdx="4" presStyleCnt="7" custScaleX="164164" custScaleY="1032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762CB0-170F-4F6C-99DB-5BCCC122BFF9}" type="pres">
      <dgm:prSet presAssocID="{EEDDF417-E5C6-4DD8-81CA-CAFA0B5706C9}" presName="spNode" presStyleCnt="0"/>
      <dgm:spPr/>
    </dgm:pt>
    <dgm:pt modelId="{1C927FE2-DB91-4949-B849-BE0878FCEDE9}" type="pres">
      <dgm:prSet presAssocID="{8643AFE2-96A6-4961-9403-710EB01F0360}" presName="sibTrans" presStyleLbl="sibTrans1D1" presStyleIdx="4" presStyleCnt="7"/>
      <dgm:spPr/>
      <dgm:t>
        <a:bodyPr/>
        <a:lstStyle/>
        <a:p>
          <a:endParaRPr lang="ru-RU"/>
        </a:p>
      </dgm:t>
    </dgm:pt>
    <dgm:pt modelId="{C1E22528-E4CB-4643-A896-748617D2FC9B}" type="pres">
      <dgm:prSet presAssocID="{2C689DA7-F79C-4665-ABE7-BA2BD8DBB7C6}" presName="node" presStyleLbl="node1" presStyleIdx="5" presStyleCnt="7" custScaleX="147894" custScaleY="1034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AA23DF-8D95-4360-B3DC-CDB5A5C5A9D4}" type="pres">
      <dgm:prSet presAssocID="{2C689DA7-F79C-4665-ABE7-BA2BD8DBB7C6}" presName="spNode" presStyleCnt="0"/>
      <dgm:spPr/>
    </dgm:pt>
    <dgm:pt modelId="{D57F5B32-19B6-4568-A3A0-6E9C56329CDF}" type="pres">
      <dgm:prSet presAssocID="{3F8F3ABA-FD10-49B3-8CBC-07BF9AD738DE}" presName="sibTrans" presStyleLbl="sibTrans1D1" presStyleIdx="5" presStyleCnt="7"/>
      <dgm:spPr/>
      <dgm:t>
        <a:bodyPr/>
        <a:lstStyle/>
        <a:p>
          <a:endParaRPr lang="ru-RU"/>
        </a:p>
      </dgm:t>
    </dgm:pt>
    <dgm:pt modelId="{E526207F-A491-4C95-8FD7-7DEC5D6BF54B}" type="pres">
      <dgm:prSet presAssocID="{18385E4E-BAE0-455E-8C8E-0C827AAB349E}" presName="node" presStyleLbl="node1" presStyleIdx="6" presStyleCnt="7" custScaleX="127627" custScaleY="1022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BA2536-08B2-4427-A60E-A6CCACC8BE75}" type="pres">
      <dgm:prSet presAssocID="{18385E4E-BAE0-455E-8C8E-0C827AAB349E}" presName="spNode" presStyleCnt="0"/>
      <dgm:spPr/>
    </dgm:pt>
    <dgm:pt modelId="{3517319C-64F2-4C8B-B6E6-95361AD222DE}" type="pres">
      <dgm:prSet presAssocID="{FC0EBE74-E4BA-4DF0-8659-89969D8A470A}" presName="sibTrans" presStyleLbl="sibTrans1D1" presStyleIdx="6" presStyleCnt="7"/>
      <dgm:spPr/>
      <dgm:t>
        <a:bodyPr/>
        <a:lstStyle/>
        <a:p>
          <a:endParaRPr lang="ru-RU"/>
        </a:p>
      </dgm:t>
    </dgm:pt>
  </dgm:ptLst>
  <dgm:cxnLst>
    <dgm:cxn modelId="{FE395DAC-2907-47B9-AAAE-E5854681A4A7}" srcId="{0549723B-594F-407C-9222-85C2A62C96E6}" destId="{345BC3C2-B66A-4520-B298-EB6EFCB10179}" srcOrd="0" destOrd="0" parTransId="{C8B20E69-B7E7-4B07-AF63-5AEE879DCCAA}" sibTransId="{4E3FDD20-2392-48FC-9272-46DBF66883EE}"/>
    <dgm:cxn modelId="{4D007821-7E39-47B6-AF26-D4D805EAA699}" type="presOf" srcId="{D4558B2D-4EF7-4B0C-AD37-00B1D44281B3}" destId="{6E847187-6DC1-44A5-9D0E-FEEB7238268B}" srcOrd="0" destOrd="0" presId="urn:microsoft.com/office/officeart/2005/8/layout/cycle6"/>
    <dgm:cxn modelId="{F15BBCDB-4F48-4617-B798-D43CBED18720}" type="presOf" srcId="{0549723B-594F-407C-9222-85C2A62C96E6}" destId="{66E9CC49-A7CC-4DFB-87DD-62BC5D9B4647}" srcOrd="0" destOrd="0" presId="urn:microsoft.com/office/officeart/2005/8/layout/cycle6"/>
    <dgm:cxn modelId="{8EB333C3-6997-49D8-B577-15C582D56F2A}" type="presOf" srcId="{F10B1606-0E52-43FE-9F59-8F0EA1D23708}" destId="{D7A89284-E551-40AD-9B1D-0A00C0A70DB2}" srcOrd="0" destOrd="0" presId="urn:microsoft.com/office/officeart/2005/8/layout/cycle6"/>
    <dgm:cxn modelId="{68BA455A-674E-4386-9958-4A41F947A4D1}" type="presOf" srcId="{48C1BA20-E398-4BA4-8E56-F8F57D8E9209}" destId="{A7B49135-6E7D-450B-B312-382436692744}" srcOrd="0" destOrd="0" presId="urn:microsoft.com/office/officeart/2005/8/layout/cycle6"/>
    <dgm:cxn modelId="{543AEA7A-5075-4396-988B-CE6921FF9342}" srcId="{0549723B-594F-407C-9222-85C2A62C96E6}" destId="{18385E4E-BAE0-455E-8C8E-0C827AAB349E}" srcOrd="6" destOrd="0" parTransId="{DE9EB821-A83B-4989-859D-423A42EA6793}" sibTransId="{FC0EBE74-E4BA-4DF0-8659-89969D8A470A}"/>
    <dgm:cxn modelId="{A90E49B4-C757-4CC4-960D-D0529443CF72}" srcId="{0549723B-594F-407C-9222-85C2A62C96E6}" destId="{12A35615-859E-452A-9FA6-107C2FC300C7}" srcOrd="1" destOrd="0" parTransId="{B73950D3-D9E3-43AE-A7D8-9126DDA6B465}" sibTransId="{48C1BA20-E398-4BA4-8E56-F8F57D8E9209}"/>
    <dgm:cxn modelId="{25320D49-0EF2-43CD-9B6C-B677E754EA26}" srcId="{0549723B-594F-407C-9222-85C2A62C96E6}" destId="{EEDDF417-E5C6-4DD8-81CA-CAFA0B5706C9}" srcOrd="4" destOrd="0" parTransId="{C3544D7A-5D33-4EE5-884F-97FB6C4B6326}" sibTransId="{8643AFE2-96A6-4961-9403-710EB01F0360}"/>
    <dgm:cxn modelId="{64D3B994-74DD-4C47-8394-9990F5E9C023}" type="presOf" srcId="{FC0EBE74-E4BA-4DF0-8659-89969D8A470A}" destId="{3517319C-64F2-4C8B-B6E6-95361AD222DE}" srcOrd="0" destOrd="0" presId="urn:microsoft.com/office/officeart/2005/8/layout/cycle6"/>
    <dgm:cxn modelId="{F24EF128-D3D2-4432-9CD5-2EA684E50512}" srcId="{0549723B-594F-407C-9222-85C2A62C96E6}" destId="{BB5E2AA8-1CA3-4ACE-BBA3-CE325CCB4A76}" srcOrd="2" destOrd="0" parTransId="{DFC8F2EF-98B0-4C71-91E4-57541521C322}" sibTransId="{F10B1606-0E52-43FE-9F59-8F0EA1D23708}"/>
    <dgm:cxn modelId="{EEF905F9-EB04-462B-8AE1-BEDB98076153}" srcId="{0549723B-594F-407C-9222-85C2A62C96E6}" destId="{2C689DA7-F79C-4665-ABE7-BA2BD8DBB7C6}" srcOrd="5" destOrd="0" parTransId="{14FC0D66-41A0-4FA8-99D3-9A860C157850}" sibTransId="{3F8F3ABA-FD10-49B3-8CBC-07BF9AD738DE}"/>
    <dgm:cxn modelId="{122EEAAD-4407-4ACE-BE25-F63AD2D5421B}" type="presOf" srcId="{2C689DA7-F79C-4665-ABE7-BA2BD8DBB7C6}" destId="{C1E22528-E4CB-4643-A896-748617D2FC9B}" srcOrd="0" destOrd="0" presId="urn:microsoft.com/office/officeart/2005/8/layout/cycle6"/>
    <dgm:cxn modelId="{CB864A13-514A-4BC4-AE4C-7100B0321B36}" type="presOf" srcId="{BB5E2AA8-1CA3-4ACE-BBA3-CE325CCB4A76}" destId="{78B87E9D-2FBC-471E-8D1B-5BAF3CDF2C01}" srcOrd="0" destOrd="0" presId="urn:microsoft.com/office/officeart/2005/8/layout/cycle6"/>
    <dgm:cxn modelId="{F3296132-C667-4714-8E58-AC2EDBC5E3F9}" type="presOf" srcId="{345BC3C2-B66A-4520-B298-EB6EFCB10179}" destId="{D21BDEDE-2497-487C-8089-B4C92CB52C14}" srcOrd="0" destOrd="0" presId="urn:microsoft.com/office/officeart/2005/8/layout/cycle6"/>
    <dgm:cxn modelId="{1ED5260A-1AE1-4AC1-8934-B9E9921698AD}" type="presOf" srcId="{8643AFE2-96A6-4961-9403-710EB01F0360}" destId="{1C927FE2-DB91-4949-B849-BE0878FCEDE9}" srcOrd="0" destOrd="0" presId="urn:microsoft.com/office/officeart/2005/8/layout/cycle6"/>
    <dgm:cxn modelId="{E7DEC060-7A1D-434B-839C-4561E555D70E}" type="presOf" srcId="{4E3FDD20-2392-48FC-9272-46DBF66883EE}" destId="{3DB13CBC-29F4-43EF-90FD-00435D3AE572}" srcOrd="0" destOrd="0" presId="urn:microsoft.com/office/officeart/2005/8/layout/cycle6"/>
    <dgm:cxn modelId="{18F33336-14B5-49DB-9DB2-A6741F4B6856}" type="presOf" srcId="{EEDDF417-E5C6-4DD8-81CA-CAFA0B5706C9}" destId="{5BF98408-DBA8-4245-B406-8C3CD8C22D36}" srcOrd="0" destOrd="0" presId="urn:microsoft.com/office/officeart/2005/8/layout/cycle6"/>
    <dgm:cxn modelId="{B0817127-9479-4292-85C7-63C969F68C29}" type="presOf" srcId="{4B3A128A-54CE-49A0-9686-4C8E04133BA5}" destId="{D438A874-1CE8-4B20-82A3-D16F7712E93D}" srcOrd="0" destOrd="0" presId="urn:microsoft.com/office/officeart/2005/8/layout/cycle6"/>
    <dgm:cxn modelId="{1620B034-EA01-402F-AF9F-F49F5B1536FF}" type="presOf" srcId="{18385E4E-BAE0-455E-8C8E-0C827AAB349E}" destId="{E526207F-A491-4C95-8FD7-7DEC5D6BF54B}" srcOrd="0" destOrd="0" presId="urn:microsoft.com/office/officeart/2005/8/layout/cycle6"/>
    <dgm:cxn modelId="{D8B22324-0F31-43D7-9931-E13D486A4053}" type="presOf" srcId="{12A35615-859E-452A-9FA6-107C2FC300C7}" destId="{27ECB946-C38A-48B7-AF59-1F12ED48D45E}" srcOrd="0" destOrd="0" presId="urn:microsoft.com/office/officeart/2005/8/layout/cycle6"/>
    <dgm:cxn modelId="{2E1F8405-265A-4F8D-BAB1-6B662BB7BE25}" srcId="{0549723B-594F-407C-9222-85C2A62C96E6}" destId="{D4558B2D-4EF7-4B0C-AD37-00B1D44281B3}" srcOrd="3" destOrd="0" parTransId="{52F1481B-C64A-4FC2-BC22-17005B3047F1}" sibTransId="{4B3A128A-54CE-49A0-9686-4C8E04133BA5}"/>
    <dgm:cxn modelId="{A7ABB301-3597-4614-AE7F-D9998A3072D3}" type="presOf" srcId="{3F8F3ABA-FD10-49B3-8CBC-07BF9AD738DE}" destId="{D57F5B32-19B6-4568-A3A0-6E9C56329CDF}" srcOrd="0" destOrd="0" presId="urn:microsoft.com/office/officeart/2005/8/layout/cycle6"/>
    <dgm:cxn modelId="{0CAD8DCE-08B0-49F9-9714-329B85C16976}" type="presParOf" srcId="{66E9CC49-A7CC-4DFB-87DD-62BC5D9B4647}" destId="{D21BDEDE-2497-487C-8089-B4C92CB52C14}" srcOrd="0" destOrd="0" presId="urn:microsoft.com/office/officeart/2005/8/layout/cycle6"/>
    <dgm:cxn modelId="{D8EC8228-BA71-4679-B106-D4C07A645039}" type="presParOf" srcId="{66E9CC49-A7CC-4DFB-87DD-62BC5D9B4647}" destId="{5984743C-3AC0-48AA-956E-601E3B391EEF}" srcOrd="1" destOrd="0" presId="urn:microsoft.com/office/officeart/2005/8/layout/cycle6"/>
    <dgm:cxn modelId="{5446815E-64E1-4A0F-8171-4DC60D9CF9EA}" type="presParOf" srcId="{66E9CC49-A7CC-4DFB-87DD-62BC5D9B4647}" destId="{3DB13CBC-29F4-43EF-90FD-00435D3AE572}" srcOrd="2" destOrd="0" presId="urn:microsoft.com/office/officeart/2005/8/layout/cycle6"/>
    <dgm:cxn modelId="{F9A59B2B-2B7F-4788-B211-28EBF4D6A91C}" type="presParOf" srcId="{66E9CC49-A7CC-4DFB-87DD-62BC5D9B4647}" destId="{27ECB946-C38A-48B7-AF59-1F12ED48D45E}" srcOrd="3" destOrd="0" presId="urn:microsoft.com/office/officeart/2005/8/layout/cycle6"/>
    <dgm:cxn modelId="{2C3FB236-9C7E-47A6-80CC-40D164FE8C2A}" type="presParOf" srcId="{66E9CC49-A7CC-4DFB-87DD-62BC5D9B4647}" destId="{1A4B090B-3926-462B-84FC-07569A26022C}" srcOrd="4" destOrd="0" presId="urn:microsoft.com/office/officeart/2005/8/layout/cycle6"/>
    <dgm:cxn modelId="{9E88E5C1-508F-4084-94E5-A13232DD5EA5}" type="presParOf" srcId="{66E9CC49-A7CC-4DFB-87DD-62BC5D9B4647}" destId="{A7B49135-6E7D-450B-B312-382436692744}" srcOrd="5" destOrd="0" presId="urn:microsoft.com/office/officeart/2005/8/layout/cycle6"/>
    <dgm:cxn modelId="{3D14C603-AD12-46C4-8271-9AFEAE5985A6}" type="presParOf" srcId="{66E9CC49-A7CC-4DFB-87DD-62BC5D9B4647}" destId="{78B87E9D-2FBC-471E-8D1B-5BAF3CDF2C01}" srcOrd="6" destOrd="0" presId="urn:microsoft.com/office/officeart/2005/8/layout/cycle6"/>
    <dgm:cxn modelId="{E6496159-11C2-4716-AD6B-4FC2A729EF5C}" type="presParOf" srcId="{66E9CC49-A7CC-4DFB-87DD-62BC5D9B4647}" destId="{B6D4C1F5-CD12-42C8-8581-F46C405D8384}" srcOrd="7" destOrd="0" presId="urn:microsoft.com/office/officeart/2005/8/layout/cycle6"/>
    <dgm:cxn modelId="{C8D1B305-8255-47C0-918F-87FE769B34DE}" type="presParOf" srcId="{66E9CC49-A7CC-4DFB-87DD-62BC5D9B4647}" destId="{D7A89284-E551-40AD-9B1D-0A00C0A70DB2}" srcOrd="8" destOrd="0" presId="urn:microsoft.com/office/officeart/2005/8/layout/cycle6"/>
    <dgm:cxn modelId="{784680D9-F485-4AF3-8F9B-C721F94BA4C4}" type="presParOf" srcId="{66E9CC49-A7CC-4DFB-87DD-62BC5D9B4647}" destId="{6E847187-6DC1-44A5-9D0E-FEEB7238268B}" srcOrd="9" destOrd="0" presId="urn:microsoft.com/office/officeart/2005/8/layout/cycle6"/>
    <dgm:cxn modelId="{111EC222-035E-4118-936A-833644752015}" type="presParOf" srcId="{66E9CC49-A7CC-4DFB-87DD-62BC5D9B4647}" destId="{82975972-7B2D-449C-AE1D-12F2E0362747}" srcOrd="10" destOrd="0" presId="urn:microsoft.com/office/officeart/2005/8/layout/cycle6"/>
    <dgm:cxn modelId="{B2E57AD5-D80B-42E0-A032-8C285A552937}" type="presParOf" srcId="{66E9CC49-A7CC-4DFB-87DD-62BC5D9B4647}" destId="{D438A874-1CE8-4B20-82A3-D16F7712E93D}" srcOrd="11" destOrd="0" presId="urn:microsoft.com/office/officeart/2005/8/layout/cycle6"/>
    <dgm:cxn modelId="{5BC64A6B-2F69-4B34-B49F-B332918C5086}" type="presParOf" srcId="{66E9CC49-A7CC-4DFB-87DD-62BC5D9B4647}" destId="{5BF98408-DBA8-4245-B406-8C3CD8C22D36}" srcOrd="12" destOrd="0" presId="urn:microsoft.com/office/officeart/2005/8/layout/cycle6"/>
    <dgm:cxn modelId="{8079B7D9-EC57-44AB-A40A-C87081561730}" type="presParOf" srcId="{66E9CC49-A7CC-4DFB-87DD-62BC5D9B4647}" destId="{43762CB0-170F-4F6C-99DB-5BCCC122BFF9}" srcOrd="13" destOrd="0" presId="urn:microsoft.com/office/officeart/2005/8/layout/cycle6"/>
    <dgm:cxn modelId="{0F8F0ECA-149F-4395-B4E2-E1604635D266}" type="presParOf" srcId="{66E9CC49-A7CC-4DFB-87DD-62BC5D9B4647}" destId="{1C927FE2-DB91-4949-B849-BE0878FCEDE9}" srcOrd="14" destOrd="0" presId="urn:microsoft.com/office/officeart/2005/8/layout/cycle6"/>
    <dgm:cxn modelId="{E6766794-E521-45D2-9E58-3F87AA957C3C}" type="presParOf" srcId="{66E9CC49-A7CC-4DFB-87DD-62BC5D9B4647}" destId="{C1E22528-E4CB-4643-A896-748617D2FC9B}" srcOrd="15" destOrd="0" presId="urn:microsoft.com/office/officeart/2005/8/layout/cycle6"/>
    <dgm:cxn modelId="{085C6867-A73F-44B9-AD0E-1C860C7B87D0}" type="presParOf" srcId="{66E9CC49-A7CC-4DFB-87DD-62BC5D9B4647}" destId="{63AA23DF-8D95-4360-B3DC-CDB5A5C5A9D4}" srcOrd="16" destOrd="0" presId="urn:microsoft.com/office/officeart/2005/8/layout/cycle6"/>
    <dgm:cxn modelId="{744E4F9E-668E-4E37-8ED1-D6643E3967D2}" type="presParOf" srcId="{66E9CC49-A7CC-4DFB-87DD-62BC5D9B4647}" destId="{D57F5B32-19B6-4568-A3A0-6E9C56329CDF}" srcOrd="17" destOrd="0" presId="urn:microsoft.com/office/officeart/2005/8/layout/cycle6"/>
    <dgm:cxn modelId="{CE13FB84-FABF-4BD8-8641-7ACE9399CED8}" type="presParOf" srcId="{66E9CC49-A7CC-4DFB-87DD-62BC5D9B4647}" destId="{E526207F-A491-4C95-8FD7-7DEC5D6BF54B}" srcOrd="18" destOrd="0" presId="urn:microsoft.com/office/officeart/2005/8/layout/cycle6"/>
    <dgm:cxn modelId="{EDF1B0A8-346A-46DC-88D2-A85C2B7BD685}" type="presParOf" srcId="{66E9CC49-A7CC-4DFB-87DD-62BC5D9B4647}" destId="{E3BA2536-08B2-4427-A60E-A6CCACC8BE75}" srcOrd="19" destOrd="0" presId="urn:microsoft.com/office/officeart/2005/8/layout/cycle6"/>
    <dgm:cxn modelId="{0115C6E3-0B5D-40B7-8EAF-0DB53575D745}" type="presParOf" srcId="{66E9CC49-A7CC-4DFB-87DD-62BC5D9B4647}" destId="{3517319C-64F2-4C8B-B6E6-95361AD222DE}" srcOrd="20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21BDEDE-2497-487C-8089-B4C92CB52C14}">
      <dsp:nvSpPr>
        <dsp:cNvPr id="0" name=""/>
        <dsp:cNvSpPr/>
      </dsp:nvSpPr>
      <dsp:spPr>
        <a:xfrm>
          <a:off x="3217315" y="-34098"/>
          <a:ext cx="2067359" cy="889051"/>
        </a:xfrm>
        <a:prstGeom prst="roundRect">
          <a:avLst/>
        </a:prstGeom>
        <a:solidFill>
          <a:srgbClr val="0070C0">
            <a:alpha val="86000"/>
          </a:srgb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Arial" charset="0"/>
            </a:rPr>
            <a:t>владеющий основами умения учиться</a:t>
          </a:r>
          <a:endParaRPr lang="ru-RU" sz="1600" b="1" kern="1200" dirty="0"/>
        </a:p>
      </dsp:txBody>
      <dsp:txXfrm>
        <a:off x="3217315" y="-34098"/>
        <a:ext cx="2067359" cy="889051"/>
      </dsp:txXfrm>
    </dsp:sp>
    <dsp:sp modelId="{3DB13CBC-29F4-43EF-90FD-00435D3AE572}">
      <dsp:nvSpPr>
        <dsp:cNvPr id="0" name=""/>
        <dsp:cNvSpPr/>
      </dsp:nvSpPr>
      <dsp:spPr>
        <a:xfrm>
          <a:off x="1788485" y="410427"/>
          <a:ext cx="4925017" cy="4925017"/>
        </a:xfrm>
        <a:custGeom>
          <a:avLst/>
          <a:gdLst/>
          <a:ahLst/>
          <a:cxnLst/>
          <a:rect l="0" t="0" r="0" b="0"/>
          <a:pathLst>
            <a:path>
              <a:moveTo>
                <a:pt x="3501160" y="229763"/>
              </a:moveTo>
              <a:arcTo wR="2462508" hR="2462508" stAng="17696844" swAng="751429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ECB946-C38A-48B7-AF59-1F12ED48D45E}">
      <dsp:nvSpPr>
        <dsp:cNvPr id="0" name=""/>
        <dsp:cNvSpPr/>
      </dsp:nvSpPr>
      <dsp:spPr>
        <a:xfrm>
          <a:off x="5128113" y="921882"/>
          <a:ext cx="2096296" cy="831408"/>
        </a:xfrm>
        <a:prstGeom prst="roundRect">
          <a:avLst/>
        </a:prstGeom>
        <a:solidFill>
          <a:srgbClr val="EC6AD3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любознательный,</a:t>
          </a:r>
          <a:r>
            <a:rPr lang="en-US" sz="1600" b="1" kern="1200" dirty="0" smtClean="0"/>
            <a:t> </a:t>
          </a:r>
          <a:r>
            <a:rPr lang="ru-RU" sz="1600" b="1" kern="1200" dirty="0" smtClean="0"/>
            <a:t>активно познающий мир</a:t>
          </a:r>
          <a:endParaRPr lang="ru-RU" sz="1600" b="1" kern="1200" dirty="0"/>
        </a:p>
      </dsp:txBody>
      <dsp:txXfrm>
        <a:off x="5128113" y="921882"/>
        <a:ext cx="2096296" cy="831408"/>
      </dsp:txXfrm>
    </dsp:sp>
    <dsp:sp modelId="{A7B49135-6E7D-450B-B312-382436692744}">
      <dsp:nvSpPr>
        <dsp:cNvPr id="0" name=""/>
        <dsp:cNvSpPr/>
      </dsp:nvSpPr>
      <dsp:spPr>
        <a:xfrm>
          <a:off x="1768890" y="371182"/>
          <a:ext cx="4925017" cy="4925017"/>
        </a:xfrm>
        <a:custGeom>
          <a:avLst/>
          <a:gdLst/>
          <a:ahLst/>
          <a:cxnLst/>
          <a:rect l="0" t="0" r="0" b="0"/>
          <a:pathLst>
            <a:path>
              <a:moveTo>
                <a:pt x="4678312" y="1388188"/>
              </a:moveTo>
              <a:arcTo wR="2462508" hR="2462508" stAng="20048030" swAng="927960"/>
            </a:path>
          </a:pathLst>
        </a:custGeom>
        <a:noFill/>
        <a:ln w="9525" cap="flat" cmpd="sng" algn="ctr">
          <a:solidFill>
            <a:schemeClr val="accent5">
              <a:hueOff val="-1655646"/>
              <a:satOff val="6635"/>
              <a:lumOff val="143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B87E9D-2FBC-471E-8D1B-5BAF3CDF2C01}">
      <dsp:nvSpPr>
        <dsp:cNvPr id="0" name=""/>
        <dsp:cNvSpPr/>
      </dsp:nvSpPr>
      <dsp:spPr>
        <a:xfrm>
          <a:off x="5487132" y="2395805"/>
          <a:ext cx="2385051" cy="1608072"/>
        </a:xfrm>
        <a:prstGeom prst="roundRect">
          <a:avLst/>
        </a:prstGeom>
        <a:solidFill>
          <a:srgbClr val="7E1069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доброжелательный, умеющий слушать и слышать собеседника, аргументировать свою позицию, высказывать свое мнение</a:t>
          </a:r>
          <a:r>
            <a:rPr lang="en-US" sz="1400" b="1" kern="1200" dirty="0" smtClean="0"/>
            <a:t> </a:t>
          </a:r>
          <a:r>
            <a:rPr lang="ru-RU" sz="1400" b="1" kern="1200" dirty="0" smtClean="0"/>
            <a:t>поступки</a:t>
          </a:r>
          <a:endParaRPr lang="ru-RU" sz="1400" b="1" kern="1200" dirty="0"/>
        </a:p>
      </dsp:txBody>
      <dsp:txXfrm>
        <a:off x="5487132" y="2395805"/>
        <a:ext cx="2385051" cy="1608072"/>
      </dsp:txXfrm>
    </dsp:sp>
    <dsp:sp modelId="{D7A89284-E551-40AD-9B1D-0A00C0A70DB2}">
      <dsp:nvSpPr>
        <dsp:cNvPr id="0" name=""/>
        <dsp:cNvSpPr/>
      </dsp:nvSpPr>
      <dsp:spPr>
        <a:xfrm>
          <a:off x="1579240" y="2161150"/>
          <a:ext cx="4925017" cy="4925017"/>
        </a:xfrm>
        <a:custGeom>
          <a:avLst/>
          <a:gdLst/>
          <a:ahLst/>
          <a:cxnLst/>
          <a:rect l="0" t="0" r="0" b="0"/>
          <a:pathLst>
            <a:path>
              <a:moveTo>
                <a:pt x="4846524" y="1845726"/>
              </a:moveTo>
              <a:arcTo wR="2462508" hR="2462508" stAng="20729683" swAng="424019"/>
            </a:path>
          </a:pathLst>
        </a:custGeom>
        <a:noFill/>
        <a:ln w="9525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847187-6DC1-44A5-9D0E-FEEB7238268B}">
      <dsp:nvSpPr>
        <dsp:cNvPr id="0" name=""/>
        <dsp:cNvSpPr/>
      </dsp:nvSpPr>
      <dsp:spPr>
        <a:xfrm>
          <a:off x="4555743" y="4307937"/>
          <a:ext cx="3051455" cy="974268"/>
        </a:xfrm>
        <a:prstGeom prst="roundRect">
          <a:avLst/>
        </a:prstGeom>
        <a:solidFill>
          <a:srgbClr val="B683E9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готовый самостоятельно действовать и отвечать за свои поступки перед семьей и обществом </a:t>
          </a:r>
          <a:endParaRPr lang="ru-RU" sz="1600" b="1" kern="1200" dirty="0"/>
        </a:p>
      </dsp:txBody>
      <dsp:txXfrm>
        <a:off x="4555743" y="4307937"/>
        <a:ext cx="3051455" cy="974268"/>
      </dsp:txXfrm>
    </dsp:sp>
    <dsp:sp modelId="{D438A874-1CE8-4B20-82A3-D16F7712E93D}">
      <dsp:nvSpPr>
        <dsp:cNvPr id="0" name=""/>
        <dsp:cNvSpPr/>
      </dsp:nvSpPr>
      <dsp:spPr>
        <a:xfrm>
          <a:off x="2239317" y="448125"/>
          <a:ext cx="4925017" cy="4925017"/>
        </a:xfrm>
        <a:custGeom>
          <a:avLst/>
          <a:gdLst/>
          <a:ahLst/>
          <a:cxnLst/>
          <a:rect l="0" t="0" r="0" b="0"/>
          <a:pathLst>
            <a:path>
              <a:moveTo>
                <a:pt x="3114986" y="4837003"/>
              </a:moveTo>
              <a:arcTo wR="2462508" hR="2462508" stAng="4478110" swAng="1509645"/>
            </a:path>
          </a:pathLst>
        </a:custGeom>
        <a:noFill/>
        <a:ln w="9525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F98408-DBA8-4245-B406-8C3CD8C22D36}">
      <dsp:nvSpPr>
        <dsp:cNvPr id="0" name=""/>
        <dsp:cNvSpPr/>
      </dsp:nvSpPr>
      <dsp:spPr>
        <a:xfrm>
          <a:off x="2093023" y="4646018"/>
          <a:ext cx="2179057" cy="891122"/>
        </a:xfrm>
        <a:prstGeom prst="roundRect">
          <a:avLst/>
        </a:prstGeom>
        <a:solidFill>
          <a:srgbClr val="00ADEA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выполняющий правила здорового </a:t>
          </a:r>
          <a:r>
            <a:rPr lang="en-US" sz="1600" b="1" kern="1200" dirty="0" smtClean="0"/>
            <a:t>   </a:t>
          </a:r>
          <a:r>
            <a:rPr lang="ru-RU" sz="1600" b="1" kern="1200" dirty="0" smtClean="0"/>
            <a:t>и безопасного </a:t>
          </a:r>
          <a:r>
            <a:rPr lang="en-US" sz="1600" b="1" kern="1200" dirty="0" smtClean="0"/>
            <a:t>       </a:t>
          </a:r>
          <a:r>
            <a:rPr lang="ru-RU" sz="1600" b="1" kern="1200" dirty="0" smtClean="0"/>
            <a:t>образа жизни</a:t>
          </a:r>
          <a:endParaRPr lang="ru-RU" sz="1600" b="1" kern="1200" dirty="0"/>
        </a:p>
      </dsp:txBody>
      <dsp:txXfrm>
        <a:off x="2093023" y="4646018"/>
        <a:ext cx="2179057" cy="891122"/>
      </dsp:txXfrm>
    </dsp:sp>
    <dsp:sp modelId="{1C927FE2-DB91-4949-B849-BE0878FCEDE9}">
      <dsp:nvSpPr>
        <dsp:cNvPr id="0" name=""/>
        <dsp:cNvSpPr/>
      </dsp:nvSpPr>
      <dsp:spPr>
        <a:xfrm>
          <a:off x="1788485" y="410427"/>
          <a:ext cx="4925017" cy="4925017"/>
        </a:xfrm>
        <a:custGeom>
          <a:avLst/>
          <a:gdLst/>
          <a:ahLst/>
          <a:cxnLst/>
          <a:rect l="0" t="0" r="0" b="0"/>
          <a:pathLst>
            <a:path>
              <a:moveTo>
                <a:pt x="746842" y="4228985"/>
              </a:moveTo>
              <a:arcTo wR="2462508" hR="2462508" stAng="8049841" swAng="1308194"/>
            </a:path>
          </a:pathLst>
        </a:custGeom>
        <a:noFill/>
        <a:ln w="9525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E22528-E4CB-4643-A896-748617D2FC9B}">
      <dsp:nvSpPr>
        <dsp:cNvPr id="0" name=""/>
        <dsp:cNvSpPr/>
      </dsp:nvSpPr>
      <dsp:spPr>
        <a:xfrm>
          <a:off x="868678" y="2974661"/>
          <a:ext cx="1963094" cy="892467"/>
        </a:xfrm>
        <a:prstGeom prst="roundRect">
          <a:avLst/>
        </a:prstGeom>
        <a:solidFill>
          <a:srgbClr val="0085A4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уважающий и принимающий ценности семьи и общества</a:t>
          </a:r>
          <a:endParaRPr lang="ru-RU" sz="1600" b="1" kern="1200" dirty="0"/>
        </a:p>
      </dsp:txBody>
      <dsp:txXfrm>
        <a:off x="868678" y="2974661"/>
        <a:ext cx="1963094" cy="892467"/>
      </dsp:txXfrm>
    </dsp:sp>
    <dsp:sp modelId="{D57F5B32-19B6-4568-A3A0-6E9C56329CDF}">
      <dsp:nvSpPr>
        <dsp:cNvPr id="0" name=""/>
        <dsp:cNvSpPr/>
      </dsp:nvSpPr>
      <dsp:spPr>
        <a:xfrm>
          <a:off x="1788485" y="410427"/>
          <a:ext cx="4925017" cy="4925017"/>
        </a:xfrm>
        <a:custGeom>
          <a:avLst/>
          <a:gdLst/>
          <a:ahLst/>
          <a:cxnLst/>
          <a:rect l="0" t="0" r="0" b="0"/>
          <a:pathLst>
            <a:path>
              <a:moveTo>
                <a:pt x="1627" y="2552018"/>
              </a:moveTo>
              <a:arcTo wR="2462508" hR="2462508" stAng="10675013" swAng="1690554"/>
            </a:path>
          </a:pathLst>
        </a:custGeom>
        <a:noFill/>
        <a:ln w="9525" cap="flat" cmpd="sng" algn="ctr">
          <a:solidFill>
            <a:schemeClr val="accent5">
              <a:hueOff val="-8278230"/>
              <a:satOff val="33176"/>
              <a:lumOff val="719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26207F-A491-4C95-8FD7-7DEC5D6BF54B}">
      <dsp:nvSpPr>
        <dsp:cNvPr id="0" name=""/>
        <dsp:cNvSpPr/>
      </dsp:nvSpPr>
      <dsp:spPr>
        <a:xfrm>
          <a:off x="1478689" y="896279"/>
          <a:ext cx="1694077" cy="882614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любящий свой край и свою Родину</a:t>
          </a:r>
          <a:endParaRPr lang="ru-RU" sz="1600" b="1" kern="1200" dirty="0"/>
        </a:p>
      </dsp:txBody>
      <dsp:txXfrm>
        <a:off x="1478689" y="896279"/>
        <a:ext cx="1694077" cy="882614"/>
      </dsp:txXfrm>
    </dsp:sp>
    <dsp:sp modelId="{3517319C-64F2-4C8B-B6E6-95361AD222DE}">
      <dsp:nvSpPr>
        <dsp:cNvPr id="0" name=""/>
        <dsp:cNvSpPr/>
      </dsp:nvSpPr>
      <dsp:spPr>
        <a:xfrm>
          <a:off x="1788485" y="410427"/>
          <a:ext cx="4925017" cy="4925017"/>
        </a:xfrm>
        <a:custGeom>
          <a:avLst/>
          <a:gdLst/>
          <a:ahLst/>
          <a:cxnLst/>
          <a:rect l="0" t="0" r="0" b="0"/>
          <a:pathLst>
            <a:path>
              <a:moveTo>
                <a:pt x="997975" y="482839"/>
              </a:moveTo>
              <a:arcTo wR="2462508" hR="2462508" stAng="14010387" swAng="693358"/>
            </a:path>
          </a:pathLst>
        </a:custGeom>
        <a:noFill/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6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6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6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6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fld id="{3C6C257A-A209-4294-93B5-2EEDD0C8077A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86000" y="3429000"/>
            <a:ext cx="6399213" cy="1219200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4800600"/>
            <a:ext cx="6399213" cy="838200"/>
          </a:xfrm>
        </p:spPr>
        <p:txBody>
          <a:bodyPr/>
          <a:lstStyle>
            <a:lvl1pPr marL="0" indent="0">
              <a:buFontTx/>
              <a:buNone/>
              <a:defRPr sz="24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8E0A6AA6-EA7B-43EC-9734-6E61AD2BB0AC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9AC15B2-2676-4885-964D-B940ABEA6C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0A6AA6-EA7B-43EC-9734-6E61AD2BB0AC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C15B2-2676-4885-964D-B940ABEA6C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85013" y="533400"/>
            <a:ext cx="1598612" cy="5592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284413" y="533400"/>
            <a:ext cx="4648200" cy="5592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0A6AA6-EA7B-43EC-9734-6E61AD2BB0AC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C15B2-2676-4885-964D-B940ABEA6C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3314700"/>
          </a:xfrm>
        </p:spPr>
        <p:txBody>
          <a:bodyPr/>
          <a:lstStyle>
            <a:lvl1pPr algn="ctr">
              <a:defRPr sz="4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101013" y="6245225"/>
            <a:ext cx="585787" cy="476250"/>
          </a:xfrm>
        </p:spPr>
        <p:txBody>
          <a:bodyPr/>
          <a:lstStyle>
            <a:lvl1pPr>
              <a:defRPr/>
            </a:lvl1pPr>
          </a:lstStyle>
          <a:p>
            <a:fld id="{79AC15B2-2676-4885-964D-B940ABEA6C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E0A6AA6-EA7B-43EC-9734-6E61AD2BB0AC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FF0000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00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6AA6-EA7B-43EC-9734-6E61AD2BB0AC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15B2-2676-4885-964D-B940ABEA6C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6AA6-EA7B-43EC-9734-6E61AD2BB0AC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15B2-2676-4885-964D-B940ABEA6C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64317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4298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FF0066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6AA6-EA7B-43EC-9734-6E61AD2BB0AC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15B2-2676-4885-964D-B940ABEA6C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472" y="1600200"/>
            <a:ext cx="39243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9243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6AA6-EA7B-43EC-9734-6E61AD2BB0AC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15B2-2676-4885-964D-B940ABEA6C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6AA6-EA7B-43EC-9734-6E61AD2BB0AC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15B2-2676-4885-964D-B940ABEA6C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6AA6-EA7B-43EC-9734-6E61AD2BB0AC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15B2-2676-4885-964D-B940ABEA6C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6AA6-EA7B-43EC-9734-6E61AD2BB0AC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15B2-2676-4885-964D-B940ABEA6C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0A6AA6-EA7B-43EC-9734-6E61AD2BB0AC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C15B2-2676-4885-964D-B940ABEA6C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6AA6-EA7B-43EC-9734-6E61AD2BB0AC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15B2-2676-4885-964D-B940ABEA6C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6AA6-EA7B-43EC-9734-6E61AD2BB0AC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15B2-2676-4885-964D-B940ABEA6C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6AA6-EA7B-43EC-9734-6E61AD2BB0AC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15B2-2676-4885-964D-B940ABEA6C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6AA6-EA7B-43EC-9734-6E61AD2BB0AC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C15B2-2676-4885-964D-B940ABEA6C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3314700"/>
          </a:xfrm>
        </p:spPr>
        <p:txBody>
          <a:bodyPr/>
          <a:lstStyle>
            <a:lvl1pPr algn="ctr">
              <a:defRPr sz="4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101013" y="6245225"/>
            <a:ext cx="585787" cy="476250"/>
          </a:xfrm>
        </p:spPr>
        <p:txBody>
          <a:bodyPr/>
          <a:lstStyle>
            <a:lvl1pPr>
              <a:defRPr/>
            </a:lvl1pPr>
          </a:lstStyle>
          <a:p>
            <a:fld id="{79AC15B2-2676-4885-964D-B940ABEA6C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E0A6AA6-EA7B-43EC-9734-6E61AD2BB0AC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0A6AA6-EA7B-43EC-9734-6E61AD2BB0AC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C15B2-2676-4885-964D-B940ABEA6C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284413" y="1905000"/>
            <a:ext cx="3122612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559425" y="1905000"/>
            <a:ext cx="3124200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0A6AA6-EA7B-43EC-9734-6E61AD2BB0AC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C15B2-2676-4885-964D-B940ABEA6C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0A6AA6-EA7B-43EC-9734-6E61AD2BB0AC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C15B2-2676-4885-964D-B940ABEA6C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0A6AA6-EA7B-43EC-9734-6E61AD2BB0AC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C15B2-2676-4885-964D-B940ABEA6C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0A6AA6-EA7B-43EC-9734-6E61AD2BB0AC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C15B2-2676-4885-964D-B940ABEA6C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0A6AA6-EA7B-43EC-9734-6E61AD2BB0AC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C15B2-2676-4885-964D-B940ABEA6C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0A6AA6-EA7B-43EC-9734-6E61AD2BB0AC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C15B2-2676-4885-964D-B940ABEA6C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4413" y="533400"/>
            <a:ext cx="6399212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4413" y="1905000"/>
            <a:ext cx="6399212" cy="422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8E0A6AA6-EA7B-43EC-9734-6E61AD2BB0AC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79AC15B2-2676-4885-964D-B940ABEA6C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41" r:id="rId2"/>
    <p:sldLayoutId id="2147483942" r:id="rId3"/>
    <p:sldLayoutId id="2147483943" r:id="rId4"/>
    <p:sldLayoutId id="2147483944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  <p:sldLayoutId id="2147483951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472" y="274638"/>
            <a:ext cx="80010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72" y="1600200"/>
            <a:ext cx="800105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A6AA6-EA7B-43EC-9734-6E61AD2BB0AC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C15B2-2676-4885-964D-B940ABEA6C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6" r:id="rId1"/>
    <p:sldLayoutId id="2147483967" r:id="rId2"/>
    <p:sldLayoutId id="2147483968" r:id="rId3"/>
    <p:sldLayoutId id="2147483969" r:id="rId4"/>
    <p:sldLayoutId id="2147483970" r:id="rId5"/>
    <p:sldLayoutId id="2147483971" r:id="rId6"/>
    <p:sldLayoutId id="2147483972" r:id="rId7"/>
    <p:sldLayoutId id="2147483973" r:id="rId8"/>
    <p:sldLayoutId id="2147483974" r:id="rId9"/>
    <p:sldLayoutId id="2147483975" r:id="rId10"/>
    <p:sldLayoutId id="2147483976" r:id="rId11"/>
    <p:sldLayoutId id="2147483977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857364"/>
            <a:ext cx="7772400" cy="2314590"/>
          </a:xfrm>
        </p:spPr>
        <p:txBody>
          <a:bodyPr>
            <a:noAutofit/>
          </a:bodyPr>
          <a:lstStyle/>
          <a:p>
            <a:r>
              <a:rPr lang="ru-RU" sz="5400" b="1" smtClean="0">
                <a:solidFill>
                  <a:srgbClr val="C00000"/>
                </a:solidFill>
                <a:effectLst>
                  <a:glow rad="101600">
                    <a:srgbClr val="FFFFFF"/>
                  </a:glow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«</a:t>
            </a:r>
            <a:r>
              <a:rPr lang="ru-RU" sz="5400" b="1" dirty="0" smtClean="0">
                <a:solidFill>
                  <a:srgbClr val="C00000"/>
                </a:solidFill>
                <a:effectLst>
                  <a:glow rad="101600">
                    <a:srgbClr val="FFFFFF"/>
                  </a:glow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Формирование универсальных учебных действий на уроках в начальной школе»</a:t>
            </a:r>
            <a:endParaRPr lang="ru-RU" sz="5400" b="1" dirty="0">
              <a:solidFill>
                <a:srgbClr val="C00000"/>
              </a:solidFill>
              <a:effectLst>
                <a:glow rad="101600">
                  <a:srgbClr val="FFFFFF"/>
                </a:glow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Технология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Личностные</a:t>
            </a:r>
          </a:p>
          <a:p>
            <a:r>
              <a:rPr lang="ru-RU" dirty="0" smtClean="0"/>
              <a:t>Коммуникативные</a:t>
            </a:r>
          </a:p>
          <a:p>
            <a:r>
              <a:rPr lang="ru-RU" dirty="0" smtClean="0"/>
              <a:t>Регулятивные</a:t>
            </a:r>
          </a:p>
          <a:p>
            <a:r>
              <a:rPr lang="ru-RU" dirty="0" smtClean="0"/>
              <a:t>Познавательные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Музыка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Личностные</a:t>
            </a:r>
          </a:p>
          <a:p>
            <a:r>
              <a:rPr lang="ru-RU" dirty="0" smtClean="0"/>
              <a:t>Коммуникативные</a:t>
            </a:r>
          </a:p>
          <a:p>
            <a:r>
              <a:rPr lang="ru-RU" dirty="0" smtClean="0"/>
              <a:t>Познавательные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Физическая культура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Регулятивные</a:t>
            </a:r>
          </a:p>
          <a:p>
            <a:r>
              <a:rPr lang="ru-RU" dirty="0" smtClean="0"/>
              <a:t>Коммуникативные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476672"/>
            <a:ext cx="8073064" cy="5462067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ru-RU" sz="8600" b="1" dirty="0" smtClean="0">
                <a:solidFill>
                  <a:srgbClr val="FF0000"/>
                </a:solidFill>
              </a:rPr>
              <a:t>            </a:t>
            </a:r>
            <a:r>
              <a:rPr lang="ru-RU" sz="8600" b="1" dirty="0" smtClean="0">
                <a:solidFill>
                  <a:srgbClr val="FF0000"/>
                </a:solidFill>
              </a:rPr>
              <a:t>Критерии </a:t>
            </a:r>
            <a:r>
              <a:rPr lang="ru-RU" sz="8600" b="1" dirty="0" err="1" smtClean="0">
                <a:solidFill>
                  <a:srgbClr val="FF0000"/>
                </a:solidFill>
              </a:rPr>
              <a:t>сформированности</a:t>
            </a:r>
            <a:r>
              <a:rPr lang="ru-RU" sz="8600" b="1" dirty="0" smtClean="0">
                <a:solidFill>
                  <a:srgbClr val="FF0000"/>
                </a:solidFill>
              </a:rPr>
              <a:t/>
            </a:r>
            <a:br>
              <a:rPr lang="ru-RU" sz="8600" b="1" dirty="0" smtClean="0">
                <a:solidFill>
                  <a:srgbClr val="FF0000"/>
                </a:solidFill>
              </a:rPr>
            </a:br>
            <a:r>
              <a:rPr lang="ru-RU" sz="8600" b="1" dirty="0" smtClean="0">
                <a:solidFill>
                  <a:srgbClr val="FF0000"/>
                </a:solidFill>
              </a:rPr>
              <a:t>         </a:t>
            </a:r>
            <a:r>
              <a:rPr lang="en-US" sz="8600" b="1" dirty="0" smtClean="0">
                <a:solidFill>
                  <a:srgbClr val="FF0000"/>
                </a:solidFill>
              </a:rPr>
              <a:t>       </a:t>
            </a:r>
            <a:r>
              <a:rPr lang="ru-RU" sz="8600" b="1" dirty="0" smtClean="0">
                <a:solidFill>
                  <a:srgbClr val="FF0000"/>
                </a:solidFill>
              </a:rPr>
              <a:t>          </a:t>
            </a:r>
            <a:r>
              <a:rPr lang="ru-RU" sz="8600" b="1" dirty="0" smtClean="0">
                <a:solidFill>
                  <a:srgbClr val="FF0000"/>
                </a:solidFill>
              </a:rPr>
              <a:t>основных видов</a:t>
            </a:r>
            <a:br>
              <a:rPr lang="ru-RU" sz="8600" b="1" dirty="0" smtClean="0">
                <a:solidFill>
                  <a:srgbClr val="FF0000"/>
                </a:solidFill>
              </a:rPr>
            </a:br>
            <a:r>
              <a:rPr lang="ru-RU" sz="8600" b="1" dirty="0" smtClean="0">
                <a:solidFill>
                  <a:srgbClr val="FF0000"/>
                </a:solidFill>
              </a:rPr>
              <a:t>           </a:t>
            </a:r>
            <a:r>
              <a:rPr lang="ru-RU" sz="8600" b="1" dirty="0" smtClean="0">
                <a:solidFill>
                  <a:srgbClr val="FF0000"/>
                </a:solidFill>
              </a:rPr>
              <a:t>универсальных учебных действий</a:t>
            </a:r>
            <a:r>
              <a:rPr lang="ru-RU" sz="8600" b="1" dirty="0" smtClean="0">
                <a:solidFill>
                  <a:srgbClr val="FF0000"/>
                </a:solidFill>
              </a:rPr>
              <a:t>:</a:t>
            </a: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7400" b="1" dirty="0" smtClean="0">
                <a:solidFill>
                  <a:srgbClr val="FF0000"/>
                </a:solidFill>
              </a:rPr>
              <a:t> </a:t>
            </a:r>
            <a:r>
              <a:rPr lang="ru-RU" sz="7400" b="1" dirty="0" smtClean="0">
                <a:solidFill>
                  <a:srgbClr val="FF0000"/>
                </a:solidFill>
              </a:rPr>
              <a:t>        </a:t>
            </a:r>
            <a:r>
              <a:rPr lang="ru-RU" sz="7400" b="1" dirty="0" smtClean="0"/>
              <a:t>- </a:t>
            </a:r>
            <a:r>
              <a:rPr lang="ru-RU" sz="7400" b="1" dirty="0" smtClean="0"/>
              <a:t>показательность конкретного вида универсальных</a:t>
            </a:r>
            <a:br>
              <a:rPr lang="ru-RU" sz="7400" b="1" dirty="0" smtClean="0"/>
            </a:br>
            <a:r>
              <a:rPr lang="ru-RU" sz="7400" b="1" dirty="0" smtClean="0"/>
              <a:t>  учебных действий для общей характеристики уровня</a:t>
            </a:r>
            <a:br>
              <a:rPr lang="ru-RU" sz="7400" b="1" dirty="0" smtClean="0"/>
            </a:br>
            <a:r>
              <a:rPr lang="ru-RU" sz="7400" b="1" dirty="0" smtClean="0"/>
              <a:t>  развития класса;</a:t>
            </a:r>
            <a:br>
              <a:rPr lang="ru-RU" sz="7400" b="1" dirty="0" smtClean="0"/>
            </a:br>
            <a:r>
              <a:rPr lang="ru-RU" sz="7400" b="1" dirty="0" smtClean="0"/>
              <a:t>- учет системного характера видов универсальных</a:t>
            </a:r>
            <a:br>
              <a:rPr lang="ru-RU" sz="7400" b="1" dirty="0" smtClean="0"/>
            </a:br>
            <a:r>
              <a:rPr lang="ru-RU" sz="7400" b="1" dirty="0" smtClean="0"/>
              <a:t>  учебных действий;</a:t>
            </a:r>
            <a:br>
              <a:rPr lang="ru-RU" sz="7400" b="1" dirty="0" smtClean="0"/>
            </a:br>
            <a:r>
              <a:rPr lang="ru-RU" sz="7400" b="1" dirty="0" smtClean="0"/>
              <a:t>- учет возрастной специфики видов универсальных</a:t>
            </a:r>
            <a:br>
              <a:rPr lang="ru-RU" sz="7400" b="1" dirty="0" smtClean="0"/>
            </a:br>
            <a:r>
              <a:rPr lang="ru-RU" sz="7400" b="1" dirty="0" smtClean="0"/>
              <a:t>  учебных действий; </a:t>
            </a:r>
            <a:br>
              <a:rPr lang="ru-RU" sz="7400" b="1" dirty="0" smtClean="0"/>
            </a:br>
            <a:r>
              <a:rPr lang="ru-RU" sz="7400" b="1" dirty="0" smtClean="0"/>
              <a:t>- возможности </a:t>
            </a:r>
            <a:r>
              <a:rPr lang="ru-RU" sz="7400" b="1" dirty="0" err="1" smtClean="0"/>
              <a:t>объективирования</a:t>
            </a:r>
            <a:r>
              <a:rPr lang="ru-RU" sz="7400" b="1" dirty="0" smtClean="0"/>
              <a:t> свойств</a:t>
            </a:r>
            <a:br>
              <a:rPr lang="ru-RU" sz="7400" b="1" dirty="0" smtClean="0"/>
            </a:br>
            <a:r>
              <a:rPr lang="ru-RU" sz="7400" b="1" dirty="0" smtClean="0"/>
              <a:t>  универсальных учебных действий при решении</a:t>
            </a:r>
            <a:br>
              <a:rPr lang="ru-RU" sz="7400" b="1" dirty="0" smtClean="0"/>
            </a:br>
            <a:r>
              <a:rPr lang="ru-RU" sz="7400" b="1" dirty="0" smtClean="0"/>
              <a:t>  типовой задачи, их качественной и количественной</a:t>
            </a:r>
            <a:br>
              <a:rPr lang="ru-RU" sz="7400" b="1" dirty="0" smtClean="0"/>
            </a:br>
            <a:r>
              <a:rPr lang="ru-RU" sz="7400" b="1" dirty="0" smtClean="0"/>
              <a:t>  оценки.</a:t>
            </a:r>
            <a:endParaRPr lang="ru-RU" sz="7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576" y="44624"/>
            <a:ext cx="8001056" cy="1728192"/>
          </a:xfrm>
        </p:spPr>
        <p:txBody>
          <a:bodyPr>
            <a:noAutofit/>
          </a:bodyPr>
          <a:lstStyle/>
          <a:p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3200" dirty="0" smtClean="0"/>
              <a:t>Памятка для учителя  по формированию и развитию универсальных учебных действий.</a:t>
            </a:r>
            <a:br>
              <a:rPr lang="ru-RU" sz="32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Памятка для учителя</a:t>
            </a:r>
            <a:br>
              <a:rPr lang="ru-RU" sz="2800" b="1" dirty="0" smtClean="0"/>
            </a:br>
            <a:r>
              <a:rPr lang="ru-RU" sz="2800" b="1" dirty="0" smtClean="0"/>
              <a:t>по формированию и развитию универсальных учебных действий.</a:t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400" b="1" dirty="0" smtClean="0">
                <a:solidFill>
                  <a:schemeClr val="tx1"/>
                </a:solidFill>
              </a:rPr>
              <a:t>Любые действия должны быть осмысленными. Это относится, прежде всего, к тому, кто требует действия от других.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Развитие внутренней мотивации это движение вверх.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Задачи, которые мы ставим перед ребёнком, должны быть не только понятны, но и внутренне приятны ему, т.е они должны быть значимы для него.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14282" y="285728"/>
            <a:ext cx="8643937" cy="500062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effectLst>
                  <a:glow rad="101600">
                    <a:srgbClr val="FFFFFF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</a:rPr>
              <a:t>Портрет выпускника начальной школы</a:t>
            </a:r>
            <a:br>
              <a:rPr lang="ru-RU" sz="3200" b="1" i="1" dirty="0" smtClean="0">
                <a:effectLst>
                  <a:glow rad="101600">
                    <a:srgbClr val="FFFFFF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</a:rPr>
            </a:br>
            <a:endParaRPr lang="ru-RU" sz="3200" b="1" i="1" dirty="0" smtClean="0">
              <a:effectLst>
                <a:glow rad="101600">
                  <a:srgbClr val="FFFFFF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ahoma" pitchFamily="34" charset="0"/>
            </a:endParaRPr>
          </a:p>
        </p:txBody>
      </p:sp>
      <p:pic>
        <p:nvPicPr>
          <p:cNvPr id="21506" name="Picture 2" descr="http://i029.radikal.ru/0811/a8/0f32bd9346b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2276475"/>
            <a:ext cx="2159000" cy="245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6" name="Схема 25"/>
          <p:cNvGraphicFramePr/>
          <p:nvPr/>
        </p:nvGraphicFramePr>
        <p:xfrm>
          <a:off x="179512" y="813342"/>
          <a:ext cx="8712968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745136"/>
            <a:ext cx="6552728" cy="657229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4000" dirty="0" smtClean="0">
                <a:solidFill>
                  <a:schemeClr val="tx1"/>
                </a:solidFill>
              </a:rPr>
              <a:t> </a:t>
            </a:r>
          </a:p>
          <a:p>
            <a:r>
              <a:rPr lang="ru-RU" sz="2800" b="1" dirty="0" smtClean="0">
                <a:solidFill>
                  <a:schemeClr val="tx1"/>
                </a:solidFill>
              </a:rPr>
              <a:t>Одной из важнейших целей начального образования в соответствии с Федеральным государственным образовательным стандартом начального общего образования является формирование универсальных учебных действий на уроках..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ChangeArrowheads="1"/>
          </p:cNvSpPr>
          <p:nvPr/>
        </p:nvSpPr>
        <p:spPr bwMode="auto">
          <a:xfrm rot="10800000" flipV="1">
            <a:off x="285720" y="810190"/>
            <a:ext cx="8572560" cy="590931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1. Коммуникативные УУД формируются, когда: 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latin typeface="Arial" pitchFamily="34" charset="0"/>
            </a:endParaRPr>
          </a:p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‐ ученик учится отвечать на вопросы; 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‐ ученик учится задавать вопросы; 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‐ ученик учится вести диалог; 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‐ ученик учится пересказывать сюжет; 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‐ учащихся учат слушать – перед этим учитель обычно говорит: «Слушаем внимательно». 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2. Личностные УУД формируются, когда: 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latin typeface="Arial" pitchFamily="34" charset="0"/>
            </a:endParaRPr>
          </a:p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‐ учитель задает вопросы, способствующие созданию мотивации, т.е., вопрос направлен непосредственно </a:t>
            </a:r>
            <a:r>
              <a:rPr kumimoji="0" lang="ru-RU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на формирование 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интереса, любознательности учащихся. Например: «Как бы вы поступили…»; «Что бы вы сделали…»; 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‐ учитель способствует возникновению личного, эмоционального отношения учащихся к изучаемой теме. Обычно этому способствуют вопросы: «Как вы относитесь…»; «Как вам нравится…». 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3. Познавательные УУД формируются, когда: 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latin typeface="Arial" pitchFamily="34" charset="0"/>
            </a:endParaRPr>
          </a:p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‐ учитель говорит: «Подумайте»; «Выполните задание»; «Проанализируйте»; «Сделайте вывод…». 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4. Регулятивные УУД формируются, когда: 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latin typeface="Arial" pitchFamily="34" charset="0"/>
            </a:endParaRPr>
          </a:p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‐ учитель учит конкретным способам действия: планировать, ставить цель, использовать алгоритм решения </a:t>
            </a:r>
            <a:r>
              <a:rPr kumimoji="0" lang="ru-RU" sz="1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какой‐либо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задачи, оценивать и пр. 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0"/>
            <a:ext cx="8585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rgbClr val="FF0000"/>
                </a:solidFill>
                <a:effectLst>
                  <a:glow rad="101600">
                    <a:srgbClr val="FFFFFF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</a:rPr>
              <a:t>Примеры формирования коммуникативных, личностных, познавательных и регулятивных УУД. 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74638"/>
            <a:ext cx="8001056" cy="365841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35696" y="764704"/>
            <a:ext cx="5832648" cy="5361459"/>
          </a:xfrm>
        </p:spPr>
        <p:txBody>
          <a:bodyPr/>
          <a:lstStyle/>
          <a:p>
            <a:r>
              <a:rPr lang="ru-RU" sz="4000" b="1" dirty="0" smtClean="0"/>
              <a:t>Связь </a:t>
            </a:r>
            <a:br>
              <a:rPr lang="ru-RU" sz="4000" b="1" dirty="0" smtClean="0"/>
            </a:br>
            <a:r>
              <a:rPr lang="ru-RU" sz="4000" b="1" dirty="0" smtClean="0"/>
              <a:t>универсальных учебных действий </a:t>
            </a:r>
            <a:br>
              <a:rPr lang="ru-RU" sz="4000" b="1" dirty="0" smtClean="0"/>
            </a:br>
            <a:r>
              <a:rPr lang="ru-RU" sz="4000" b="1" dirty="0" smtClean="0"/>
              <a:t>с содержанием</a:t>
            </a:r>
            <a:br>
              <a:rPr lang="ru-RU" sz="4000" b="1" dirty="0" smtClean="0"/>
            </a:br>
            <a:r>
              <a:rPr lang="ru-RU" sz="4000" b="1" dirty="0" smtClean="0"/>
              <a:t> учебных предметов</a:t>
            </a:r>
            <a:endParaRPr lang="ru-RU" sz="40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Русский язык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Коммуникативные</a:t>
            </a:r>
          </a:p>
          <a:p>
            <a:r>
              <a:rPr lang="ru-RU" dirty="0" smtClean="0"/>
              <a:t>Регулятивные</a:t>
            </a:r>
          </a:p>
          <a:p>
            <a:r>
              <a:rPr lang="ru-RU" dirty="0" smtClean="0"/>
              <a:t>Познавательные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Литературное чтение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Личностные</a:t>
            </a:r>
          </a:p>
          <a:p>
            <a:r>
              <a:rPr lang="ru-RU" dirty="0" smtClean="0"/>
              <a:t>Коммуникативные</a:t>
            </a:r>
          </a:p>
          <a:p>
            <a:r>
              <a:rPr lang="ru-RU" dirty="0" smtClean="0"/>
              <a:t>Регулятивные</a:t>
            </a:r>
          </a:p>
          <a:p>
            <a:r>
              <a:rPr lang="ru-RU" dirty="0" smtClean="0"/>
              <a:t>Познавательные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Математика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Познавательные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Окружающий мир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Личностные</a:t>
            </a:r>
          </a:p>
          <a:p>
            <a:r>
              <a:rPr lang="ru-RU" dirty="0" smtClean="0"/>
              <a:t>Коммуникативные</a:t>
            </a:r>
          </a:p>
          <a:p>
            <a:r>
              <a:rPr lang="ru-RU" dirty="0" smtClean="0"/>
              <a:t>Познавательные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Изобразительное искусство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Личностные</a:t>
            </a:r>
          </a:p>
          <a:p>
            <a:r>
              <a:rPr lang="ru-RU" dirty="0" smtClean="0"/>
              <a:t>Регулятивные</a:t>
            </a:r>
          </a:p>
          <a:p>
            <a:r>
              <a:rPr lang="ru-RU" dirty="0" smtClean="0"/>
              <a:t>Познавательные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cking clock design templat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SC_MS_RU_RU_Ed_9_ElementarySchool_2007v_Russia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Ticking clock design template</Template>
  <TotalTime>2310</TotalTime>
  <Words>298</Words>
  <Application>Microsoft Office PowerPoint</Application>
  <PresentationFormat>Экран (4:3)</PresentationFormat>
  <Paragraphs>61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Ticking clock design template</vt:lpstr>
      <vt:lpstr>MSC_MS_RU_RU_Ed_9_ElementarySchool_2007v_Russia</vt:lpstr>
      <vt:lpstr>«Формирование универсальных учебных действий на уроках в начальной школе»</vt:lpstr>
      <vt:lpstr>Слайд 2</vt:lpstr>
      <vt:lpstr>Слайд 3</vt:lpstr>
      <vt:lpstr>Слайд 4</vt:lpstr>
      <vt:lpstr>Русский язык</vt:lpstr>
      <vt:lpstr>Литературное чтение</vt:lpstr>
      <vt:lpstr>Математика </vt:lpstr>
      <vt:lpstr>Окружающий мир</vt:lpstr>
      <vt:lpstr>Изобразительное искусство</vt:lpstr>
      <vt:lpstr>Технология </vt:lpstr>
      <vt:lpstr>Музыка </vt:lpstr>
      <vt:lpstr>Физическая культура</vt:lpstr>
      <vt:lpstr>Слайд 13</vt:lpstr>
      <vt:lpstr>           Памятка для учителя  по формированию и развитию универсальных учебных действий.         Памятка для учителя по формированию и развитию универсальных учебных действий.  Любые действия должны быть осмысленными. Это относится, прежде всего, к тому, кто требует действия от других. Развитие внутренней мотивации это движение вверх. Задачи, которые мы ставим перед ребёнком, должны быть не только понятны, но и внутренне приятны ему, т.е они должны быть значимы для него.  </vt:lpstr>
      <vt:lpstr>Портрет выпускника начальной школы </vt:lpstr>
    </vt:vector>
  </TitlesOfParts>
  <Company>ффф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НАЧАЛЬНАЯ ШКОЛА</dc:title>
  <dc:creator>ыыы</dc:creator>
  <cp:lastModifiedBy>техно</cp:lastModifiedBy>
  <cp:revision>131</cp:revision>
  <dcterms:created xsi:type="dcterms:W3CDTF">2007-11-07T18:21:02Z</dcterms:created>
  <dcterms:modified xsi:type="dcterms:W3CDTF">2014-03-17T09:38:25Z</dcterms:modified>
</cp:coreProperties>
</file>