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9" r:id="rId2"/>
    <p:sldId id="29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8BC"/>
    <a:srgbClr val="121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2F096-C2A7-420C-8464-CD369B094652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7951D-5257-4BDA-9EDB-E5B1FC5C2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1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03574" indent="-27060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82421" indent="-21648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15389" indent="-21648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48358" indent="-21648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1326" indent="-21648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4295" indent="-21648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47263" indent="-21648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80231" indent="-21648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9B9953-5ADC-40D8-8C0E-1DEFBFF1A2EF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574" indent="-27060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2421" indent="-21648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5389" indent="-21648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8358" indent="-21648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81326" indent="-2164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4295" indent="-2164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7263" indent="-2164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80231" indent="-2164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360B03-591B-4B64-9555-B203833A91EC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33AD-CFC6-41CF-8830-1A8CAB6DBC1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72-1EC0-431F-80C7-0F7D23174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06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33AD-CFC6-41CF-8830-1A8CAB6DBC1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72-1EC0-431F-80C7-0F7D23174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7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33AD-CFC6-41CF-8830-1A8CAB6DBC1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72-1EC0-431F-80C7-0F7D23174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5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33AD-CFC6-41CF-8830-1A8CAB6DBC1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72-1EC0-431F-80C7-0F7D23174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1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33AD-CFC6-41CF-8830-1A8CAB6DBC1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72-1EC0-431F-80C7-0F7D23174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33AD-CFC6-41CF-8830-1A8CAB6DBC1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72-1EC0-431F-80C7-0F7D23174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5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33AD-CFC6-41CF-8830-1A8CAB6DBC1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72-1EC0-431F-80C7-0F7D23174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33AD-CFC6-41CF-8830-1A8CAB6DBC1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72-1EC0-431F-80C7-0F7D23174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33AD-CFC6-41CF-8830-1A8CAB6DBC1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72-1EC0-431F-80C7-0F7D23174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33AD-CFC6-41CF-8830-1A8CAB6DBC1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72-1EC0-431F-80C7-0F7D23174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7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33AD-CFC6-41CF-8830-1A8CAB6DBC1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72-1EC0-431F-80C7-0F7D23174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21C64"/>
            </a:gs>
            <a:gs pos="63336">
              <a:srgbClr val="110EA1"/>
            </a:gs>
            <a:gs pos="71000">
              <a:srgbClr val="1108BC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C33AD-CFC6-41CF-8830-1A8CAB6DBC1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2CE72-1EC0-431F-80C7-0F7D23174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6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tepandstep.ru/admin/cache/images/225/4084305/3623070435.jpg?f=5e0pwYvaXMKpRSe%2FSZ1K9XaFaIPs%2FtzKXX%2F9Z5MPOPn06RdSw1PW%2FF966J%2BkusD7WQzm8h9qrl0uolG%2Bj8ncaBi6O7Xna%2BSzJs2O5yzMxTqY2upNvqBoU99EpTzQ0%2BpUHfJAYirLQ2H8ghNTQ%2F%2BK0WIVcqE4Y04tJVj4zKnvx2pduLztJnauNYKgZjrf1PFd8gjtB9g2vmhYqdGGmVZVJeNuG%2FXSnIUV3JDleDeR3i9PvgzKQCHdtefmnTHM6jK%2FzpmfIpu2T4cgK49UppXs19w9mmTvBQa9aK81co6XTOpLaPa6&amp;hash=b26afd94272c1d20b139b3fcaa257c52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allbox.ru/download/6123/1301x731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pandstep.ru/admin/cache/images/225/4084305/3623070435.jpg?f=5e0pwYvaXMKpRSe%2FSZ1K9XaFaIPs%2FtzKXX%2F9Z5MPOPn06RdSw1PW%2FF966J%2BkusD7WQzm8h9qrl0uolG%2Bj8ncaBi6O7Xna%2BSzJs2O5yzMxTqY2upNvqBoU99EpTzQ0%2BpUHfJAYirLQ2H8ghNTQ%2F%2BK0WIVcqE4Y04tJVj4zKnvx2pduLztJnauNYKgZjrf1PFd8gjtB9g2vmhYqdGGmVZVJeNuG%2FXSnIUV3JDleDeR3i9PvgzKQCHdtefmnTHM6jK%2FzpmfIpu2T4cgK49UppXs19w9mmTvBQa9aK81co6XTOpLaPa6&amp;hash=b26afd94272c1d20b139b3fcaa257c52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The_Hoba_Meteorite_near_Grootfontein.jpg" TargetMode="External"/><Relationship Id="rId3" Type="http://schemas.openxmlformats.org/officeDocument/2006/relationships/hyperlink" Target="http://ru.wikipedia.org/wiki/%D0%A4%D0%B0%D0%B9%D0%BB:Willamette_Meteorite_AMNH.jpg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://commons.wikimedia.org/wiki/File:Willamette_Meteorite_AMNH.jpg?uselang=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hyperlink" Target="http://ru.wikipedia.org/wiki/%D0%9D%D0%B5%D0%B1%D0%B5%D1%81%D0%BD%D0%BE%D0%B5_%D1%82%D0%B5%D0%BB%D0%BE" TargetMode="External"/><Relationship Id="rId5" Type="http://schemas.openxmlformats.org/officeDocument/2006/relationships/image" Target="../media/image22.jpeg"/><Relationship Id="rId10" Type="http://schemas.openxmlformats.org/officeDocument/2006/relationships/hyperlink" Target="http://ru.wikipedia.org/wiki/%D0%9A%D0%BE%D1%81%D0%BC%D0%B8%D1%87%D0%B5%D1%81%D0%BA%D0%BE%D0%B5_%D0%BF%D1%80%D0%BE%D1%81%D1%82%D1%80%D0%B0%D0%BD%D1%81%D1%82%D0%B2%D0%BE" TargetMode="External"/><Relationship Id="rId4" Type="http://schemas.openxmlformats.org/officeDocument/2006/relationships/hyperlink" Target="http://commons.wikimedia.org/wiki/File:The_Hoba_Meteorite_near_Grootfontein.jpg?uselang=ru" TargetMode="External"/><Relationship Id="rId9" Type="http://schemas.openxmlformats.org/officeDocument/2006/relationships/hyperlink" Target="http://ru.wikipedia.org/wiki/%D0%A4%D0%B8%D0%B7%D0%B8%D1%87%D0%B5%D1%81%D0%BA%D0%BE%D0%B5_%D1%82%D0%B5%D0%BB%D0%B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5824" y="575352"/>
            <a:ext cx="7696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Мы – жители  вселенной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285" y="5041064"/>
            <a:ext cx="7521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Презентация к уроку по  окружающему  миру. 2 класс.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       Учитель Кожанова Е. Ю.   Санкт-Петербург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Древние греки могли наблюдать комету Галле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00843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8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smtClean="0">
                <a:solidFill>
                  <a:srgbClr val="FFFF00"/>
                </a:solidFill>
              </a:rPr>
              <a:t>Третья планета от Солнца -Земля.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23850" y="1844675"/>
            <a:ext cx="3095625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/>
              <a:t>Земля из всех планет наиболее  удачно расположена по отношению к Солнцу.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/>
              <a:t>Она имеет </a:t>
            </a:r>
            <a:r>
              <a:rPr lang="ru-RU" altLang="ru-RU" sz="2400" b="1">
                <a:solidFill>
                  <a:srgbClr val="92D050"/>
                </a:solidFill>
              </a:rPr>
              <a:t>атмосферу</a:t>
            </a:r>
            <a:r>
              <a:rPr lang="ru-RU" altLang="ru-RU" sz="2400" b="1"/>
              <a:t> и </a:t>
            </a:r>
            <a:r>
              <a:rPr lang="ru-RU" altLang="ru-RU" sz="2400" b="1">
                <a:solidFill>
                  <a:srgbClr val="FF33CC"/>
                </a:solidFill>
              </a:rPr>
              <a:t>температуру, </a:t>
            </a:r>
            <a:r>
              <a:rPr lang="ru-RU" altLang="ru-RU" sz="2400" b="1"/>
              <a:t>благоприятную для развития жизни.</a:t>
            </a:r>
          </a:p>
        </p:txBody>
      </p:sp>
      <p:pic>
        <p:nvPicPr>
          <p:cNvPr id="23559" name="Picture 7" descr="0001-001-Razvitie-Zemli-kak-plan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628775"/>
            <a:ext cx="6588125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4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Луна - естественный спутник Зем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8929688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7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Искусственные спутники Зем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15888"/>
            <a:ext cx="912018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2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6350" y="692150"/>
            <a:ext cx="74517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/>
              <a:t>Есть ли воздух и вода на </a:t>
            </a:r>
          </a:p>
          <a:p>
            <a:pPr eaLnBrk="1" hangingPunct="1"/>
            <a:r>
              <a:rPr lang="ru-RU" altLang="ru-RU" sz="4400" b="1"/>
              <a:t>Луне?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638" y="2371725"/>
            <a:ext cx="74501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/>
              <a:t>Есть ли воздух и вода на </a:t>
            </a:r>
          </a:p>
          <a:p>
            <a:pPr eaLnBrk="1" hangingPunct="1"/>
            <a:r>
              <a:rPr lang="ru-RU" altLang="ru-RU" sz="4400" b="1"/>
              <a:t>Земле?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75" y="5157788"/>
            <a:ext cx="9075738" cy="1600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0B050"/>
                </a:solidFill>
              </a:rPr>
              <a:t>Земля</a:t>
            </a:r>
            <a:r>
              <a:rPr lang="ru-RU" sz="4800" b="1" dirty="0"/>
              <a:t> </a:t>
            </a:r>
            <a:r>
              <a:rPr lang="ru-RU" sz="4400" dirty="0"/>
              <a:t>– единственная планета,</a:t>
            </a:r>
          </a:p>
          <a:p>
            <a:pPr>
              <a:defRPr/>
            </a:pPr>
            <a:r>
              <a:rPr lang="ru-RU" sz="4400" dirty="0"/>
              <a:t> где есть </a:t>
            </a:r>
            <a:r>
              <a:rPr lang="ru-RU" sz="4400" b="1" dirty="0">
                <a:solidFill>
                  <a:srgbClr val="00B0F0"/>
                </a:solidFill>
              </a:rPr>
              <a:t>воздух</a:t>
            </a:r>
            <a:r>
              <a:rPr lang="ru-RU" sz="4400" dirty="0"/>
              <a:t> и </a:t>
            </a:r>
            <a:r>
              <a:rPr lang="ru-RU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вода</a:t>
            </a:r>
          </a:p>
        </p:txBody>
      </p:sp>
      <p:pic>
        <p:nvPicPr>
          <p:cNvPr id="5" name="Picture 7" descr="0001-001-Razvitie-Zemli-kak-plan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5875"/>
            <a:ext cx="7840662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12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468313" y="642938"/>
            <a:ext cx="66135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/>
              <a:t>Назовите </a:t>
            </a:r>
            <a:r>
              <a:rPr lang="ru-RU" altLang="ru-RU" sz="4400">
                <a:solidFill>
                  <a:srgbClr val="92D050"/>
                </a:solidFill>
              </a:rPr>
              <a:t>естественный</a:t>
            </a:r>
            <a:r>
              <a:rPr lang="ru-RU" altLang="ru-RU" sz="4400"/>
              <a:t> </a:t>
            </a:r>
          </a:p>
          <a:p>
            <a:pPr eaLnBrk="1" hangingPunct="1"/>
            <a:r>
              <a:rPr lang="ru-RU" altLang="ru-RU" sz="4400"/>
              <a:t>спутник Земли</a:t>
            </a:r>
          </a:p>
        </p:txBody>
      </p:sp>
      <p:sp>
        <p:nvSpPr>
          <p:cNvPr id="4" name="Овал 3"/>
          <p:cNvSpPr/>
          <p:nvPr/>
        </p:nvSpPr>
        <p:spPr>
          <a:xfrm>
            <a:off x="1692275" y="2781300"/>
            <a:ext cx="2236788" cy="2016125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400" b="1" dirty="0">
                <a:solidFill>
                  <a:srgbClr val="CC0000"/>
                </a:solidFill>
              </a:rPr>
              <a:t>Луна</a:t>
            </a:r>
            <a:endParaRPr lang="ru-RU" sz="4400" b="1" dirty="0">
              <a:solidFill>
                <a:srgbClr val="CC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64163" y="3500438"/>
            <a:ext cx="4537075" cy="4327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2">
                    <a:lumMod val="75000"/>
                  </a:schemeClr>
                </a:solidFill>
              </a:rPr>
              <a:t>Земля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8" y="5516563"/>
            <a:ext cx="47863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На какой планете есть  </a:t>
            </a:r>
            <a:r>
              <a:rPr lang="ru-RU" altLang="ru-RU" sz="4400"/>
              <a:t>воздух?</a:t>
            </a:r>
          </a:p>
        </p:txBody>
      </p:sp>
    </p:spTree>
    <p:extLst>
      <p:ext uri="{BB962C8B-B14F-4D97-AF65-F5344CB8AC3E}">
        <p14:creationId xmlns:p14="http://schemas.microsoft.com/office/powerpoint/2010/main" val="10647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solidFill>
                  <a:srgbClr val="FFFF00"/>
                </a:solidFill>
              </a:rPr>
              <a:t>Четвертая планета-Марс</a:t>
            </a:r>
          </a:p>
        </p:txBody>
      </p:sp>
      <p:pic>
        <p:nvPicPr>
          <p:cNvPr id="25605" name="Picture 5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44675"/>
            <a:ext cx="4965700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31775" y="1720850"/>
            <a:ext cx="29718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/>
              <a:t>Планета Марс называется от, по имени кровожадного бога войны у древних римлян.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/>
              <a:t>Марс имеет красноватый цвет, отличающий его от других планет.</a:t>
            </a:r>
          </a:p>
        </p:txBody>
      </p:sp>
    </p:spTree>
    <p:extLst>
      <p:ext uri="{BB962C8B-B14F-4D97-AF65-F5344CB8AC3E}">
        <p14:creationId xmlns:p14="http://schemas.microsoft.com/office/powerpoint/2010/main" val="299557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800" b="1" smtClean="0">
                <a:solidFill>
                  <a:srgbClr val="FFFF00"/>
                </a:solidFill>
              </a:rPr>
              <a:t>Пятая планета- Юпитер</a:t>
            </a:r>
          </a:p>
        </p:txBody>
      </p:sp>
      <p:pic>
        <p:nvPicPr>
          <p:cNvPr id="27653" name="Picture 5" descr="planets-9-470-1109-733394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00213"/>
            <a:ext cx="4802187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12725" y="1084263"/>
            <a:ext cx="2900363" cy="575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</a:rPr>
              <a:t>Самая большая </a:t>
            </a:r>
            <a:r>
              <a:rPr lang="ru-RU" altLang="ru-RU" sz="2400" b="1"/>
              <a:t>планета солнечной системы.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/>
              <a:t>Названа в честь верховного божества римлян. Это планета-гигант. Она в десять раз больше Земли.</a:t>
            </a:r>
            <a:r>
              <a:rPr lang="ru-RU" altLang="ru-RU" sz="2400"/>
              <a:t> Затрачивает на 1 оборот вокруг солнца 12 лет</a:t>
            </a:r>
            <a:endParaRPr lang="ru-RU" altLang="ru-RU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1"/>
          </a:p>
        </p:txBody>
      </p:sp>
    </p:spTree>
    <p:extLst>
      <p:ext uri="{BB962C8B-B14F-4D97-AF65-F5344CB8AC3E}">
        <p14:creationId xmlns:p14="http://schemas.microsoft.com/office/powerpoint/2010/main" val="30284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findpk.com/zahid/Solar%20System_files/image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052513"/>
            <a:ext cx="900906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smtClean="0">
                <a:solidFill>
                  <a:srgbClr val="FFFF00"/>
                </a:solidFill>
              </a:rPr>
              <a:t>Шестая планета-Сатурн</a:t>
            </a:r>
          </a:p>
        </p:txBody>
      </p:sp>
      <p:pic>
        <p:nvPicPr>
          <p:cNvPr id="29701" name="Picture 5" descr="x_38d04e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4467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31775" y="2081213"/>
            <a:ext cx="333216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/>
              <a:t> Тоже  планета-гигант. У Сатурна нет твердой поверхности, как у Земли, Венеры или Марса. Сатурн, как и Юпитер, это гигантский </a:t>
            </a:r>
          </a:p>
          <a:p>
            <a:pPr>
              <a:defRPr/>
            </a:pPr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газовый шар</a:t>
            </a:r>
            <a:r>
              <a:rPr lang="ru-RU" altLang="ru-RU" sz="2400" b="1" dirty="0"/>
              <a:t>,</a:t>
            </a:r>
          </a:p>
          <a:p>
            <a:pPr>
              <a:defRPr/>
            </a:pPr>
            <a:r>
              <a:rPr lang="ru-RU" altLang="ru-RU" sz="2400" b="1" dirty="0"/>
              <a:t> в 9 раз больше Земли. Кольца изо льда и пыли</a:t>
            </a:r>
          </a:p>
        </p:txBody>
      </p:sp>
    </p:spTree>
    <p:extLst>
      <p:ext uri="{BB962C8B-B14F-4D97-AF65-F5344CB8AC3E}">
        <p14:creationId xmlns:p14="http://schemas.microsoft.com/office/powerpoint/2010/main" val="302811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800" b="1" smtClean="0">
                <a:solidFill>
                  <a:srgbClr val="FFFF00"/>
                </a:solidFill>
              </a:rPr>
              <a:t>Седьмая планета-Уран</a:t>
            </a:r>
          </a:p>
        </p:txBody>
      </p:sp>
      <p:pic>
        <p:nvPicPr>
          <p:cNvPr id="31749" name="Picture 5" descr="U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557338"/>
            <a:ext cx="49688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 rot="10800000" flipV="1">
            <a:off x="536575" y="2133600"/>
            <a:ext cx="2522538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/>
              <a:t>Расстояние до Солнца почти в 20 раз больше, чем от Земли, и она совершает полный оборот за 84 года </a:t>
            </a:r>
          </a:p>
        </p:txBody>
      </p:sp>
    </p:spTree>
    <p:extLst>
      <p:ext uri="{BB962C8B-B14F-4D97-AF65-F5344CB8AC3E}">
        <p14:creationId xmlns:p14="http://schemas.microsoft.com/office/powerpoint/2010/main" val="52762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50825" y="530225"/>
            <a:ext cx="8164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400" dirty="0">
                <a:solidFill>
                  <a:schemeClr val="bg1"/>
                </a:solidFill>
              </a:rPr>
              <a:t>Что такое </a:t>
            </a:r>
            <a:r>
              <a:rPr lang="ru-RU" altLang="ru-RU" sz="5400" dirty="0">
                <a:solidFill>
                  <a:srgbClr val="FFFF00"/>
                </a:solidFill>
              </a:rPr>
              <a:t>ВСЕЛЕННАЯ</a:t>
            </a:r>
            <a:r>
              <a:rPr lang="ru-RU" altLang="ru-RU" sz="5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827088" y="2205038"/>
            <a:ext cx="6965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dirty="0">
                <a:solidFill>
                  <a:schemeClr val="bg1"/>
                </a:solidFill>
              </a:rPr>
              <a:t>Из чего она состоит?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3848" y="4508500"/>
            <a:ext cx="174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Ответьте сами</a:t>
            </a:r>
          </a:p>
        </p:txBody>
      </p:sp>
    </p:spTree>
    <p:extLst>
      <p:ext uri="{BB962C8B-B14F-4D97-AF65-F5344CB8AC3E}">
        <p14:creationId xmlns:p14="http://schemas.microsoft.com/office/powerpoint/2010/main" val="656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smtClean="0">
                <a:solidFill>
                  <a:srgbClr val="FFFF00"/>
                </a:solidFill>
              </a:rPr>
              <a:t>Восьмая планета-Нептун</a:t>
            </a:r>
          </a:p>
        </p:txBody>
      </p:sp>
      <p:pic>
        <p:nvPicPr>
          <p:cNvPr id="33797" name="Picture 5" descr="0_58bbf_fca8f21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00213"/>
            <a:ext cx="484822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 rot="10800000" flipV="1">
            <a:off x="519113" y="2968625"/>
            <a:ext cx="290036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/>
              <a:t>Названная в честь бога морей по древнеримской мифологии,  совершает 1 оборот по орбите 164 года.</a:t>
            </a:r>
          </a:p>
        </p:txBody>
      </p:sp>
    </p:spTree>
    <p:extLst>
      <p:ext uri="{BB962C8B-B14F-4D97-AF65-F5344CB8AC3E}">
        <p14:creationId xmlns:p14="http://schemas.microsoft.com/office/powerpoint/2010/main" val="210556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755650" y="692150"/>
            <a:ext cx="7845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Плутон выглядит как точка. Неудивительно, что мы  о нем  мало знаем.</a:t>
            </a:r>
          </a:p>
        </p:txBody>
      </p:sp>
      <p:pic>
        <p:nvPicPr>
          <p:cNvPr id="29699" name="Picture 4" descr="http://www.findpk.com/zahid/Solar%20System_files/COMP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341438"/>
            <a:ext cx="7620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8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9698995_6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711950" y="344805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33CC"/>
                </a:solidFill>
              </a:rPr>
              <a:t>Меркурий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711950" y="4383088"/>
            <a:ext cx="128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33CC"/>
                </a:solidFill>
              </a:rPr>
              <a:t>Венера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496050" y="5248275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33CC"/>
                </a:solidFill>
              </a:rPr>
              <a:t>Земля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487988" y="6256338"/>
            <a:ext cx="96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33CC"/>
                </a:solidFill>
              </a:rPr>
              <a:t>Марс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400425" y="4600575"/>
            <a:ext cx="137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33CC"/>
                </a:solidFill>
              </a:rPr>
              <a:t>Юпитер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679700" y="3735388"/>
            <a:ext cx="126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33CC"/>
                </a:solidFill>
              </a:rPr>
              <a:t>Сатурн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463800" y="1863725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33CC"/>
                </a:solidFill>
              </a:rPr>
              <a:t>Уран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50863" y="185738"/>
            <a:ext cx="1262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33CC"/>
                </a:solidFill>
              </a:rPr>
              <a:t>Нептун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5248275"/>
            <a:ext cx="200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/>
              <a:t>Вокруг чего</a:t>
            </a:r>
          </a:p>
          <a:p>
            <a:pPr eaLnBrk="1" hangingPunct="1"/>
            <a:r>
              <a:rPr lang="ru-RU" altLang="ru-RU" sz="2400" b="1"/>
              <a:t> вращаются</a:t>
            </a:r>
          </a:p>
          <a:p>
            <a:pPr eaLnBrk="1" hangingPunct="1"/>
            <a:r>
              <a:rPr lang="ru-RU" altLang="ru-RU" sz="2400" b="1"/>
              <a:t> планеты?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87988" y="1863725"/>
            <a:ext cx="129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/>
              <a:t>Плутон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5950" y="1812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Arial Black" pitchFamily="34" charset="0"/>
              </a:rPr>
              <a:t>ДАВАЙТЕ ПОВТОРИМ РАСПОЛОЖЕНИЕ ПЛАНЕТ ЕЩЁ РАЗ</a:t>
            </a:r>
            <a:endParaRPr lang="ru-RU" alt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4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  <p:bldP spid="39941" grpId="0"/>
      <p:bldP spid="39942" grpId="0"/>
      <p:bldP spid="39943" grpId="0"/>
      <p:bldP spid="39944" grpId="0"/>
      <p:bldP spid="39945" grpId="0"/>
      <p:bldP spid="39946" grpId="0"/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findpk.com/zahid/Solar%20System_files/image01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19175"/>
            <a:ext cx="8640762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Прямоугольник 1"/>
          <p:cNvSpPr>
            <a:spLocks noChangeArrowheads="1"/>
          </p:cNvSpPr>
          <p:nvPr/>
        </p:nvSpPr>
        <p:spPr bwMode="auto">
          <a:xfrm>
            <a:off x="17463" y="5984875"/>
            <a:ext cx="8964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Солнце – звезда. Излучает свет. Это огненный шар. Температура солнца 6000 градусов. Диаметр Солнца в 100 раз больше диаметра Земли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3065463"/>
            <a:ext cx="26273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/>
              <a:t>Солнце -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750050" y="3065463"/>
            <a:ext cx="2070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CC0000"/>
                </a:solidFill>
              </a:rPr>
              <a:t>звезда</a:t>
            </a:r>
          </a:p>
        </p:txBody>
      </p:sp>
    </p:spTree>
    <p:extLst>
      <p:ext uri="{BB962C8B-B14F-4D97-AF65-F5344CB8AC3E}">
        <p14:creationId xmlns:p14="http://schemas.microsoft.com/office/powerpoint/2010/main" val="382442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19475" y="260350"/>
            <a:ext cx="218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/>
              <a:t>Солнце -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2484438" y="5589588"/>
            <a:ext cx="5038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/>
              <a:t>источник света  и тепла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3176588" y="915988"/>
            <a:ext cx="2670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Что дает нам  Солнце?</a:t>
            </a:r>
          </a:p>
        </p:txBody>
      </p:sp>
      <p:pic>
        <p:nvPicPr>
          <p:cNvPr id="33797" name="Picture 4" descr="Скачать обои Заход, солнце, море - Обои раздела Пейзажи">
            <a:hlinkClick r:id="rId2" tooltip="Скачать обои Заход, солнце, море - Обои раздела Пейзажи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609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02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517 из 212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50768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Картинка 509 из 212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95688"/>
            <a:ext cx="50768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96838" y="4146550"/>
            <a:ext cx="3898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/>
              <a:t>Что дает Солнце людям?</a:t>
            </a:r>
          </a:p>
          <a:p>
            <a:pPr eaLnBrk="1" hangingPunct="1"/>
            <a:r>
              <a:rPr lang="ru-RU" altLang="ru-RU" sz="2000" b="1"/>
              <a:t>Что дает Солнце животным?</a:t>
            </a:r>
          </a:p>
          <a:p>
            <a:pPr eaLnBrk="1" hangingPunct="1"/>
            <a:r>
              <a:rPr lang="ru-RU" altLang="ru-RU" sz="2000" b="1"/>
              <a:t>Что дает Солнце растениям?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51425" y="220663"/>
            <a:ext cx="3422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rgbClr val="FFFF00"/>
                </a:solidFill>
              </a:rPr>
              <a:t>Тепло и свет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08625" y="1052513"/>
            <a:ext cx="3422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rgbClr val="FFFF00"/>
                </a:solidFill>
              </a:rPr>
              <a:t>Тепло и свет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70550" y="2060575"/>
            <a:ext cx="3473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rgbClr val="FFFF00"/>
                </a:solidFill>
              </a:rPr>
              <a:t>Свет и тепло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5589588"/>
            <a:ext cx="3509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На какой планете есть воздух?</a:t>
            </a:r>
          </a:p>
        </p:txBody>
      </p:sp>
    </p:spTree>
    <p:extLst>
      <p:ext uri="{BB962C8B-B14F-4D97-AF65-F5344CB8AC3E}">
        <p14:creationId xmlns:p14="http://schemas.microsoft.com/office/powerpoint/2010/main" val="113245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815975" y="250825"/>
            <a:ext cx="51831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/>
              <a:t>Что такое Солнце?</a:t>
            </a:r>
          </a:p>
          <a:p>
            <a:pPr eaLnBrk="1" hangingPunct="1"/>
            <a:endParaRPr lang="ru-RU" altLang="ru-RU" sz="440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690688" y="3933825"/>
            <a:ext cx="25003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/>
              <a:t>Спутник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11300" y="1916113"/>
            <a:ext cx="25019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/>
              <a:t>Планета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690688" y="2924175"/>
            <a:ext cx="2143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/>
              <a:t>Звезда</a:t>
            </a:r>
          </a:p>
        </p:txBody>
      </p:sp>
      <p:sp>
        <p:nvSpPr>
          <p:cNvPr id="7" name="Солнце 6"/>
          <p:cNvSpPr/>
          <p:nvPr/>
        </p:nvSpPr>
        <p:spPr>
          <a:xfrm>
            <a:off x="5219700" y="2919413"/>
            <a:ext cx="3563938" cy="3384550"/>
          </a:xfrm>
          <a:prstGeom prst="sun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5575" y="5853113"/>
            <a:ext cx="8069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/>
              <a:t>Сколько  планет вращается вокруг Солнца?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58175" y="5610225"/>
            <a:ext cx="612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000" b="1">
                <a:solidFill>
                  <a:srgbClr val="990033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305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3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900113" y="549275"/>
            <a:ext cx="71072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 dirty="0">
                <a:solidFill>
                  <a:schemeClr val="bg1"/>
                </a:solidFill>
              </a:rPr>
              <a:t>С чем ещё мы можем </a:t>
            </a:r>
          </a:p>
          <a:p>
            <a:pPr eaLnBrk="1" hangingPunct="1"/>
            <a:r>
              <a:rPr lang="ru-RU" altLang="ru-RU" sz="4400" b="1" dirty="0">
                <a:solidFill>
                  <a:schemeClr val="bg1"/>
                </a:solidFill>
              </a:rPr>
              <a:t> встретиться в космосе?</a:t>
            </a:r>
          </a:p>
        </p:txBody>
      </p:sp>
    </p:spTree>
    <p:extLst>
      <p:ext uri="{BB962C8B-B14F-4D97-AF65-F5344CB8AC3E}">
        <p14:creationId xmlns:p14="http://schemas.microsoft.com/office/powerpoint/2010/main" val="29642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pload.wikimedia.org/wikipedia/commons/1/14/Comet_Hale_Bo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5148263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95250" y="5049838"/>
            <a:ext cx="9090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solidFill>
                  <a:srgbClr val="FF33CC"/>
                </a:solidFill>
              </a:rPr>
              <a:t>Комета</a:t>
            </a:r>
            <a:r>
              <a:rPr lang="ru-RU" altLang="ru-RU" sz="4400" b="1"/>
              <a:t>  состоит из камня, газа,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/>
              <a:t>пыли, льда</a:t>
            </a:r>
          </a:p>
        </p:txBody>
      </p:sp>
      <p:pic>
        <p:nvPicPr>
          <p:cNvPr id="37892" name="Picture 4" descr="Древние греки могли наблюдать комету Галлея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400843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8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1042988" y="6308725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</a:t>
            </a:r>
          </a:p>
        </p:txBody>
      </p:sp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0" y="-1509713"/>
            <a:ext cx="2243138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>
                <a:hlinkClick r:id="rId2"/>
              </a:rPr>
              <a:t>  </a:t>
            </a:r>
            <a:r>
              <a:rPr lang="ru-RU" altLang="ru-RU" sz="17500" i="1"/>
              <a:t> </a:t>
            </a:r>
            <a:r>
              <a:rPr lang="ru-RU" altLang="ru-RU" sz="1800" i="1"/>
              <a:t>                                </a:t>
            </a:r>
            <a:r>
              <a:rPr lang="ru-RU" altLang="ru-RU" sz="1800"/>
              <a:t> </a:t>
            </a:r>
            <a:endParaRPr lang="ru-RU" altLang="ru-RU" sz="1800" i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>
                <a:hlinkClick r:id="rId3" tooltip="Увеличить"/>
              </a:rPr>
              <a:t>  </a:t>
            </a:r>
            <a:r>
              <a:rPr lang="ru-RU" altLang="ru-RU" sz="600" i="1"/>
              <a:t> </a:t>
            </a:r>
            <a:endParaRPr lang="ru-RU" altLang="ru-RU" sz="1800" i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>
                <a:hlinkClick r:id="rId4"/>
              </a:rPr>
              <a:t>  </a:t>
            </a:r>
            <a:r>
              <a:rPr lang="ru-RU" altLang="ru-RU" sz="9900" i="1"/>
              <a:t> </a:t>
            </a:r>
            <a:r>
              <a:rPr lang="ru-RU" altLang="ru-RU" sz="1800" i="1"/>
              <a:t>                      </a:t>
            </a:r>
            <a:endParaRPr lang="ru-RU" altLang="ru-RU" sz="1800"/>
          </a:p>
        </p:txBody>
      </p:sp>
      <p:pic>
        <p:nvPicPr>
          <p:cNvPr id="38916" name="Picture 2" descr="http://upload.wikimedia.org/wikipedia/commons/thumb/c/cc/Willamette_Meteorite_AMNH.jpg/220px-Willamette_Meteorite_AMNH.jpg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349500"/>
            <a:ext cx="28654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 descr="http://bits.wikimedia.org/static-1.24wmf9/skins/common/images/magnify-clip.png">
            <a:hlinkClick r:id="rId3" tooltip="Увеличить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28600"/>
            <a:ext cx="1428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 descr="http://upload.wikimedia.org/wikipedia/commons/thumb/2/28/The_Hoba_Meteorite_near_Grootfontein.jpg/220px-The_Hoba_Meteorite_near_Grootfontein.jpg">
            <a:hlinkClick r:id="rId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8913"/>
            <a:ext cx="35512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5" descr="http://bits.wikimedia.org/static-1.24wmf9/skins/common/images/magnify-clip.png">
            <a:hlinkClick r:id="rId8" tooltip="Увеличить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8800"/>
            <a:ext cx="1428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Прямоугольник 1"/>
          <p:cNvSpPr>
            <a:spLocks noChangeArrowheads="1"/>
          </p:cNvSpPr>
          <p:nvPr/>
        </p:nvSpPr>
        <p:spPr bwMode="auto">
          <a:xfrm>
            <a:off x="82550" y="4175125"/>
            <a:ext cx="45720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FF33CC"/>
                </a:solidFill>
              </a:rPr>
              <a:t>Метеори́т</a:t>
            </a:r>
            <a:r>
              <a:rPr lang="ru-RU" altLang="ru-RU"/>
              <a:t> — </a:t>
            </a:r>
            <a:r>
              <a:rPr lang="ru-RU" altLang="ru-RU">
                <a:hlinkClick r:id="rId9" tooltip="Физическое тело"/>
              </a:rPr>
              <a:t>тело</a:t>
            </a:r>
            <a:r>
              <a:rPr lang="ru-RU" altLang="ru-RU"/>
              <a:t> </a:t>
            </a:r>
            <a:r>
              <a:rPr lang="ru-RU" altLang="ru-RU">
                <a:hlinkClick r:id="rId10" tooltip="Космическое пространство"/>
              </a:rPr>
              <a:t>космического</a:t>
            </a:r>
            <a:r>
              <a:rPr lang="ru-RU" altLang="ru-RU"/>
              <a:t> происхождения, упавшее на поверхность крупного </a:t>
            </a:r>
            <a:r>
              <a:rPr lang="ru-RU" altLang="ru-RU">
                <a:hlinkClick r:id="rId11" tooltip="Небесное тело"/>
              </a:rPr>
              <a:t>небесного объекта</a:t>
            </a:r>
            <a:r>
              <a:rPr lang="ru-RU" altLang="ru-RU"/>
              <a:t>. Что на  картинках?</a:t>
            </a:r>
          </a:p>
          <a:p>
            <a:pPr eaLnBrk="1" hangingPunct="1"/>
            <a:r>
              <a:rPr lang="ru-RU" altLang="ru-RU"/>
              <a:t>Более крупное - астероид</a:t>
            </a:r>
          </a:p>
        </p:txBody>
      </p:sp>
      <p:sp>
        <p:nvSpPr>
          <p:cNvPr id="38921" name="Прямоугольник 2"/>
          <p:cNvSpPr>
            <a:spLocks noChangeArrowheads="1"/>
          </p:cNvSpPr>
          <p:nvPr/>
        </p:nvSpPr>
        <p:spPr bwMode="auto">
          <a:xfrm>
            <a:off x="0" y="2852738"/>
            <a:ext cx="4572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FF33CC"/>
                </a:solidFill>
              </a:rPr>
              <a:t>Метеор</a:t>
            </a:r>
            <a:r>
              <a:rPr lang="ru-RU" altLang="ru-RU" i="1"/>
              <a:t> – космическое </a:t>
            </a:r>
          </a:p>
          <a:p>
            <a:pPr eaLnBrk="1" hangingPunct="1"/>
            <a:r>
              <a:rPr lang="ru-RU" altLang="ru-RU" i="1"/>
              <a:t>Тело диаметром несколько метров.     </a:t>
            </a:r>
          </a:p>
          <a:p>
            <a:pPr eaLnBrk="1" hangingPunct="1"/>
            <a:r>
              <a:rPr lang="ru-RU" altLang="ru-RU" i="1"/>
              <a:t>Яркие метеоры – болиды.     </a:t>
            </a: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89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57150"/>
            <a:ext cx="88931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solidFill>
                  <a:srgbClr val="FFFF00"/>
                </a:solidFill>
              </a:rPr>
              <a:t>Вселенная</a:t>
            </a:r>
            <a:r>
              <a:rPr lang="ru-RU" altLang="ru-RU" sz="4400" b="1"/>
              <a:t> –это  весь необъятный мир 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275" y="1916113"/>
            <a:ext cx="8964613" cy="1447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4400" b="1" dirty="0"/>
              <a:t>Вселенная состоит из </a:t>
            </a:r>
            <a:r>
              <a:rPr lang="ru-RU" altLang="ru-RU" sz="4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небесных</a:t>
            </a:r>
            <a:r>
              <a:rPr lang="ru-RU" altLang="ru-RU" sz="4400" b="1" dirty="0"/>
              <a:t> (космических) тел.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275" y="3573463"/>
            <a:ext cx="903605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4400" b="1" dirty="0"/>
              <a:t>К ним относятся </a:t>
            </a:r>
          </a:p>
          <a:p>
            <a:pPr>
              <a:defRPr/>
            </a:pPr>
            <a:r>
              <a:rPr lang="ru-RU" altLang="ru-RU" sz="4400" b="1" dirty="0">
                <a:solidFill>
                  <a:srgbClr val="FFCC00"/>
                </a:solidFill>
              </a:rPr>
              <a:t>звёзды,</a:t>
            </a:r>
            <a:r>
              <a:rPr lang="ru-RU" altLang="ru-RU" sz="4400" b="1" dirty="0"/>
              <a:t> </a:t>
            </a:r>
          </a:p>
          <a:p>
            <a:pPr>
              <a:defRPr/>
            </a:pPr>
            <a:r>
              <a:rPr lang="ru-RU" alt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планеты</a:t>
            </a:r>
            <a:r>
              <a:rPr lang="ru-RU" altLang="ru-RU" sz="4400" b="1" dirty="0"/>
              <a:t>, </a:t>
            </a:r>
          </a:p>
          <a:p>
            <a:pPr>
              <a:defRPr/>
            </a:pPr>
            <a:r>
              <a:rPr lang="ru-RU" altLang="ru-RU" sz="4400" b="1" dirty="0">
                <a:solidFill>
                  <a:srgbClr val="92D050"/>
                </a:solidFill>
              </a:rPr>
              <a:t>спутники планет </a:t>
            </a:r>
            <a:r>
              <a:rPr lang="ru-RU" altLang="ru-RU" sz="4400" b="1" dirty="0"/>
              <a:t>.</a:t>
            </a:r>
            <a:endParaRPr lang="ru-RU" alt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50542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http://www.findpk.com/zahid/Solar%20System_files/Gasp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357563"/>
            <a:ext cx="6251575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 descr="http://www.findpk.com/zahid/Solar%20System_files/Asteroid%20Be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113" y="277813"/>
            <a:ext cx="7620001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323850" y="5070475"/>
            <a:ext cx="33639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solidFill>
                  <a:srgbClr val="FF33CC"/>
                </a:solidFill>
              </a:rPr>
              <a:t>Астероиды</a:t>
            </a:r>
          </a:p>
        </p:txBody>
      </p:sp>
    </p:spTree>
    <p:extLst>
      <p:ext uri="{BB962C8B-B14F-4D97-AF65-F5344CB8AC3E}">
        <p14:creationId xmlns:p14="http://schemas.microsoft.com/office/powerpoint/2010/main" val="6780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-31750" y="0"/>
            <a:ext cx="71294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dirty="0">
                <a:solidFill>
                  <a:schemeClr val="bg1"/>
                </a:solidFill>
              </a:rPr>
              <a:t>Вокруг чего вращаются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dirty="0">
                <a:solidFill>
                  <a:schemeClr val="bg1"/>
                </a:solidFill>
              </a:rPr>
              <a:t>планеты?</a:t>
            </a:r>
          </a:p>
        </p:txBody>
      </p:sp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250825" y="4724400"/>
            <a:ext cx="74056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dirty="0">
                <a:solidFill>
                  <a:schemeClr val="bg1"/>
                </a:solidFill>
              </a:rPr>
              <a:t>Что такое Солнце?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dirty="0">
                <a:solidFill>
                  <a:srgbClr val="FFFF00"/>
                </a:solidFill>
              </a:rPr>
              <a:t>Звезда</a:t>
            </a:r>
            <a:r>
              <a:rPr lang="ru-RU" altLang="ru-RU" sz="4400" b="1" dirty="0"/>
              <a:t>, </a:t>
            </a:r>
            <a:r>
              <a:rPr lang="ru-RU" altLang="ru-RU" sz="4400" b="1" dirty="0">
                <a:solidFill>
                  <a:srgbClr val="00B050"/>
                </a:solidFill>
              </a:rPr>
              <a:t>планета</a:t>
            </a:r>
            <a:r>
              <a:rPr lang="ru-RU" altLang="ru-RU" sz="4400" b="1" dirty="0"/>
              <a:t>,  </a:t>
            </a:r>
            <a:r>
              <a:rPr lang="ru-RU" altLang="ru-RU" sz="4400" b="1" dirty="0">
                <a:solidFill>
                  <a:srgbClr val="FF33CC"/>
                </a:solidFill>
              </a:rPr>
              <a:t>спутник</a:t>
            </a:r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611188" y="1844675"/>
            <a:ext cx="46831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/>
              <a:t>Вокруг Луны. </a:t>
            </a:r>
          </a:p>
          <a:p>
            <a:pPr eaLnBrk="1" hangingPunct="1"/>
            <a:r>
              <a:rPr lang="ru-RU" altLang="ru-RU" sz="4400" b="1"/>
              <a:t>Вокруг Солнца. </a:t>
            </a:r>
          </a:p>
          <a:p>
            <a:pPr eaLnBrk="1" hangingPunct="1"/>
            <a:r>
              <a:rPr lang="ru-RU" altLang="ru-RU" sz="4400" b="1"/>
              <a:t>Вокруг Земли</a:t>
            </a:r>
          </a:p>
        </p:txBody>
      </p:sp>
    </p:spTree>
    <p:extLst>
      <p:ext uri="{BB962C8B-B14F-4D97-AF65-F5344CB8AC3E}">
        <p14:creationId xmlns:p14="http://schemas.microsoft.com/office/powerpoint/2010/main" val="390423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179388" y="0"/>
            <a:ext cx="89646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 dirty="0">
                <a:solidFill>
                  <a:schemeClr val="bg1"/>
                </a:solidFill>
              </a:rPr>
              <a:t>Что дает солнце всему живому  на земле?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2781300"/>
            <a:ext cx="70786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/>
              <a:t>Назовите </a:t>
            </a:r>
            <a:r>
              <a:rPr lang="ru-RU" altLang="ru-RU" sz="4400" b="1">
                <a:solidFill>
                  <a:srgbClr val="009900"/>
                </a:solidFill>
              </a:rPr>
              <a:t>естественный</a:t>
            </a:r>
            <a:r>
              <a:rPr lang="ru-RU" altLang="ru-RU" sz="4400" b="1"/>
              <a:t> </a:t>
            </a:r>
          </a:p>
          <a:p>
            <a:pPr eaLnBrk="1" hangingPunct="1"/>
            <a:r>
              <a:rPr lang="ru-RU" altLang="ru-RU" sz="4400" b="1"/>
              <a:t>спутник Земли.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7850" y="4581525"/>
            <a:ext cx="256222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FF33CC"/>
                </a:solidFill>
              </a:rPr>
              <a:t>Луноход</a:t>
            </a:r>
          </a:p>
          <a:p>
            <a:pPr eaLnBrk="1" hangingPunct="1"/>
            <a:r>
              <a:rPr lang="ru-RU" altLang="ru-RU" sz="4400" b="1">
                <a:solidFill>
                  <a:srgbClr val="FFFF00"/>
                </a:solidFill>
              </a:rPr>
              <a:t>Луна</a:t>
            </a:r>
          </a:p>
          <a:p>
            <a:pPr eaLnBrk="1" hangingPunct="1"/>
            <a:r>
              <a:rPr lang="ru-RU" altLang="ru-RU" sz="4400" b="1"/>
              <a:t>Восток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1258888" y="1700213"/>
            <a:ext cx="6254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 dirty="0"/>
              <a:t> </a:t>
            </a:r>
            <a:r>
              <a:rPr lang="ru-RU" altLang="ru-RU" sz="4400" b="1" dirty="0">
                <a:solidFill>
                  <a:srgbClr val="FFFF00"/>
                </a:solidFill>
              </a:rPr>
              <a:t>тепло, воду, свет, газ</a:t>
            </a:r>
          </a:p>
        </p:txBody>
      </p:sp>
    </p:spTree>
    <p:extLst>
      <p:ext uri="{BB962C8B-B14F-4D97-AF65-F5344CB8AC3E}">
        <p14:creationId xmlns:p14="http://schemas.microsoft.com/office/powerpoint/2010/main" val="4177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89646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 dirty="0">
                <a:solidFill>
                  <a:schemeClr val="bg1"/>
                </a:solidFill>
              </a:rPr>
              <a:t>Сколько планет вращается  вокруг Солнца?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3357563"/>
            <a:ext cx="7682809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400" b="1" dirty="0">
                <a:solidFill>
                  <a:schemeClr val="bg1"/>
                </a:solidFill>
              </a:rPr>
              <a:t>На какой планете есть воздух?</a:t>
            </a:r>
          </a:p>
          <a:p>
            <a:pPr>
              <a:defRPr/>
            </a:pPr>
            <a:r>
              <a:rPr lang="ru-RU" altLang="ru-RU" sz="4400" b="1" dirty="0">
                <a:solidFill>
                  <a:schemeClr val="accent1">
                    <a:lumMod val="75000"/>
                  </a:schemeClr>
                </a:solidFill>
              </a:rPr>
              <a:t>Нептун</a:t>
            </a:r>
          </a:p>
          <a:p>
            <a:pPr>
              <a:defRPr/>
            </a:pPr>
            <a:r>
              <a:rPr lang="ru-RU" altLang="ru-RU" sz="4400" b="1" dirty="0">
                <a:solidFill>
                  <a:srgbClr val="FF33CC"/>
                </a:solidFill>
              </a:rPr>
              <a:t>Венера </a:t>
            </a:r>
          </a:p>
          <a:p>
            <a:pPr>
              <a:defRPr/>
            </a:pPr>
            <a:r>
              <a:rPr lang="ru-RU" altLang="ru-RU" sz="4400" b="1" dirty="0">
                <a:solidFill>
                  <a:srgbClr val="92D050"/>
                </a:solidFill>
              </a:rPr>
              <a:t>Земля</a:t>
            </a:r>
            <a:endParaRPr lang="ru-RU" altLang="ru-RU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3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-9525" y="333375"/>
            <a:ext cx="849788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/>
              <a:t>Звезды – огненный шар. </a:t>
            </a:r>
          </a:p>
          <a:p>
            <a:pPr eaLnBrk="1" hangingPunct="1"/>
            <a:endParaRPr lang="ru-RU" altLang="ru-RU" sz="4400"/>
          </a:p>
          <a:p>
            <a:pPr eaLnBrk="1" hangingPunct="1"/>
            <a:endParaRPr lang="ru-RU" altLang="ru-RU" sz="4400"/>
          </a:p>
          <a:p>
            <a:pPr eaLnBrk="1" hangingPunct="1"/>
            <a:r>
              <a:rPr lang="ru-RU" altLang="ru-RU" sz="4400"/>
              <a:t>Планеты – каменный или газовый шар. Не излучают свет.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9388" y="1052513"/>
            <a:ext cx="22256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/>
              <a:t>Светят.</a:t>
            </a:r>
          </a:p>
        </p:txBody>
      </p:sp>
    </p:spTree>
    <p:extLst>
      <p:ext uri="{BB962C8B-B14F-4D97-AF65-F5344CB8AC3E}">
        <p14:creationId xmlns:p14="http://schemas.microsoft.com/office/powerpoint/2010/main" val="392530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Галак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7872413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7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Галак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6038"/>
            <a:ext cx="703421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2916238" y="5805488"/>
            <a:ext cx="1706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Млечный путь</a:t>
            </a:r>
          </a:p>
        </p:txBody>
      </p:sp>
    </p:spTree>
    <p:extLst>
      <p:ext uri="{BB962C8B-B14F-4D97-AF65-F5344CB8AC3E}">
        <p14:creationId xmlns:p14="http://schemas.microsoft.com/office/powerpoint/2010/main" val="19929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9698995_6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711950" y="344805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33CC"/>
                </a:solidFill>
              </a:rPr>
              <a:t>Меркурий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711950" y="4383088"/>
            <a:ext cx="128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33CC"/>
                </a:solidFill>
              </a:rPr>
              <a:t>Венера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496050" y="5248275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33CC"/>
                </a:solidFill>
              </a:rPr>
              <a:t>Земля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487988" y="6256338"/>
            <a:ext cx="96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33CC"/>
                </a:solidFill>
              </a:rPr>
              <a:t>Марс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400425" y="4600575"/>
            <a:ext cx="137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33CC"/>
                </a:solidFill>
              </a:rPr>
              <a:t>Юпитер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679700" y="3735388"/>
            <a:ext cx="126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33CC"/>
                </a:solidFill>
              </a:rPr>
              <a:t>Сатурн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463800" y="1863725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33CC"/>
                </a:solidFill>
              </a:rPr>
              <a:t>Уран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967038" y="495300"/>
            <a:ext cx="1262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33CC"/>
                </a:solidFill>
              </a:rPr>
              <a:t>Нептун</a:t>
            </a:r>
          </a:p>
        </p:txBody>
      </p:sp>
      <p:sp>
        <p:nvSpPr>
          <p:cNvPr id="2" name="Овал 1"/>
          <p:cNvSpPr/>
          <p:nvPr/>
        </p:nvSpPr>
        <p:spPr>
          <a:xfrm>
            <a:off x="4926013" y="952500"/>
            <a:ext cx="220662" cy="20955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00" name="TextBox 2"/>
          <p:cNvSpPr txBox="1">
            <a:spLocks noChangeArrowheads="1"/>
          </p:cNvSpPr>
          <p:nvPr/>
        </p:nvSpPr>
        <p:spPr bwMode="auto">
          <a:xfrm>
            <a:off x="5205413" y="849313"/>
            <a:ext cx="1477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33CC"/>
                </a:solidFill>
              </a:rPr>
              <a:t>Плутон</a:t>
            </a:r>
          </a:p>
        </p:txBody>
      </p:sp>
    </p:spTree>
    <p:extLst>
      <p:ext uri="{BB962C8B-B14F-4D97-AF65-F5344CB8AC3E}">
        <p14:creationId xmlns:p14="http://schemas.microsoft.com/office/powerpoint/2010/main" val="427064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  <p:bldP spid="19464" grpId="0"/>
      <p:bldP spid="19465" grpId="0"/>
      <p:bldP spid="19466" grpId="0"/>
      <p:bldP spid="19467" grpId="0"/>
      <p:bldP spid="194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-33338"/>
            <a:ext cx="9139238" cy="94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FFFF00"/>
                </a:solidFill>
              </a:rPr>
              <a:t>САМАЯ БЛИЖНЯЯ К СОЛНЦУ  ПЛАНЕТА НАЗЫВАЕТСЯ МЕРКУРИЙ</a:t>
            </a:r>
          </a:p>
        </p:txBody>
      </p:sp>
      <p:pic>
        <p:nvPicPr>
          <p:cNvPr id="20486" name="Picture 6" descr="mercury5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68413"/>
            <a:ext cx="464502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0" y="3068638"/>
            <a:ext cx="4716463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/>
              <a:t>Меркурий – планета маленькая. Он в 20 раз меньше земли. Это безжизненный </a:t>
            </a:r>
            <a:r>
              <a:rPr lang="ru-RU" altLang="ru-RU" sz="2400" b="1">
                <a:solidFill>
                  <a:srgbClr val="FF33CC"/>
                </a:solidFill>
              </a:rPr>
              <a:t>каменный</a:t>
            </a:r>
            <a:r>
              <a:rPr lang="ru-RU" altLang="ru-RU" sz="2400" b="1"/>
              <a:t> шар с горами, глубокими оврагами и голыми, унылыми камнями. На планете </a:t>
            </a:r>
            <a:r>
              <a:rPr lang="ru-RU" altLang="ru-RU" sz="2400" b="1">
                <a:solidFill>
                  <a:srgbClr val="92D050"/>
                </a:solidFill>
              </a:rPr>
              <a:t>нет воздуха и воды</a:t>
            </a:r>
            <a:r>
              <a:rPr lang="ru-RU" altLang="ru-RU" sz="2400" b="1"/>
              <a:t>.</a:t>
            </a:r>
            <a:r>
              <a:rPr lang="ru-RU" altLang="ru-RU" sz="28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7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0842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solidFill>
                  <a:srgbClr val="FFFF00"/>
                </a:solidFill>
              </a:rPr>
              <a:t>На втором месте планета Венера</a:t>
            </a:r>
          </a:p>
        </p:txBody>
      </p:sp>
      <p:pic>
        <p:nvPicPr>
          <p:cNvPr id="21509" name="Picture 5" descr="o_solnechnoj_sisteme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84313"/>
            <a:ext cx="4994275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3213" y="3016250"/>
            <a:ext cx="3548062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/>
              <a:t>Горячие солнечные лучи очень сильно раскаляют поверхность Венеры до + 500 градусов. В таком пекле не может жить ни одно существо. На Венере нет ни лесов, ни морей. </a:t>
            </a:r>
          </a:p>
        </p:txBody>
      </p:sp>
    </p:spTree>
    <p:extLst>
      <p:ext uri="{BB962C8B-B14F-4D97-AF65-F5344CB8AC3E}">
        <p14:creationId xmlns:p14="http://schemas.microsoft.com/office/powerpoint/2010/main" val="29312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594</Words>
  <Application>Microsoft Office PowerPoint</Application>
  <PresentationFormat>Экран (4:3)</PresentationFormat>
  <Paragraphs>127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втором месте планета Венера</vt:lpstr>
      <vt:lpstr>Третья планета от Солнца -Земля.</vt:lpstr>
      <vt:lpstr>Презентация PowerPoint</vt:lpstr>
      <vt:lpstr>Презентация PowerPoint</vt:lpstr>
      <vt:lpstr>Презентация PowerPoint</vt:lpstr>
      <vt:lpstr>Презентация PowerPoint</vt:lpstr>
      <vt:lpstr>Четвертая планета-Марс</vt:lpstr>
      <vt:lpstr>Пятая планета- Юпитер</vt:lpstr>
      <vt:lpstr>Презентация PowerPoint</vt:lpstr>
      <vt:lpstr>Шестая планета-Сатурн</vt:lpstr>
      <vt:lpstr>Седьмая планета-Уран</vt:lpstr>
      <vt:lpstr>Восьмая планета-Нептун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2014-12-21T19:55:17Z</dcterms:created>
  <dcterms:modified xsi:type="dcterms:W3CDTF">2014-12-21T20:15:27Z</dcterms:modified>
</cp:coreProperties>
</file>