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62" r:id="rId5"/>
    <p:sldId id="264" r:id="rId6"/>
    <p:sldId id="263" r:id="rId7"/>
    <p:sldId id="256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3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0D6E-2655-4475-865F-091080E63C41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C064-7AB6-4118-B431-69B699A9DC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5"/>
          <p:cNvSpPr>
            <a:spLocks noGrp="1"/>
          </p:cNvSpPr>
          <p:nvPr>
            <p:ph type="ctrTitle"/>
          </p:nvPr>
        </p:nvSpPr>
        <p:spPr>
          <a:xfrm>
            <a:off x="285750" y="5143500"/>
            <a:ext cx="8572500" cy="566738"/>
          </a:xfrm>
        </p:spPr>
        <p:txBody>
          <a:bodyPr anchor="b">
            <a:normAutofit/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endParaRPr lang="ru-RU" sz="2300" b="1" smtClean="0">
              <a:effectLst>
                <a:outerShdw blurRad="38100" dist="38100" dir="2700000" algn="tl">
                  <a:srgbClr val="000000"/>
                </a:outerShdw>
              </a:effectLst>
              <a:latin typeface="Segoe Script" pitchFamily="34" charset="0"/>
            </a:endParaRPr>
          </a:p>
        </p:txBody>
      </p:sp>
      <p:sp>
        <p:nvSpPr>
          <p:cNvPr id="6147" name="Рисунок 6"/>
          <p:cNvSpPr>
            <a:spLocks noGrp="1" noTextEdit="1"/>
          </p:cNvSpPr>
          <p:nvPr>
            <p:ph type="subTitle" idx="1"/>
          </p:nvPr>
        </p:nvSpPr>
        <p:spPr>
          <a:xfrm>
            <a:off x="285750" y="928688"/>
            <a:ext cx="8643938" cy="4114800"/>
          </a:xfrm>
          <a:solidFill>
            <a:schemeClr val="bg1"/>
          </a:solidFill>
          <a:ln w="55000" cap="flat" cmpd="thickThin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Номер слайда 1"/>
          <p:cNvSpPr txBox="1">
            <a:spLocks noGrp="1"/>
          </p:cNvSpPr>
          <p:nvPr/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Font typeface="Times New Roman" pitchFamily="18" charset="0"/>
              <a:buNone/>
            </a:pPr>
            <a:fld id="{8E75A1D3-474F-4B5F-8AF3-5DC71C8998D4}" type="slidenum">
              <a:rPr lang="ru-RU" sz="1000">
                <a:ea typeface="Arial Unicode MS" pitchFamily="34" charset="-128"/>
                <a:cs typeface="Arial Unicode MS" pitchFamily="34" charset="-128"/>
              </a:rPr>
              <a:pPr algn="r" eaLnBrk="1" hangingPunct="1">
                <a:buFont typeface="Times New Roman" pitchFamily="18" charset="0"/>
                <a:buNone/>
              </a:pPr>
              <a:t>1</a:t>
            </a:fld>
            <a:endParaRPr lang="ru-RU" sz="100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9" name="Рисунок 2" descr="demi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063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956396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im5-tub-ru.yandex.net/i?id=282711795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14554"/>
            <a:ext cx="2214578" cy="2143140"/>
          </a:xfrm>
          <a:prstGeom prst="rect">
            <a:avLst/>
          </a:prstGeom>
          <a:noFill/>
        </p:spPr>
      </p:pic>
      <p:pic>
        <p:nvPicPr>
          <p:cNvPr id="16392" name="Picture 8" descr="http://im6-tub-ru.yandex.net/i?id=10990343-0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14290"/>
            <a:ext cx="2571768" cy="1643064"/>
          </a:xfrm>
          <a:prstGeom prst="rect">
            <a:avLst/>
          </a:prstGeom>
          <a:noFill/>
        </p:spPr>
      </p:pic>
      <p:pic>
        <p:nvPicPr>
          <p:cNvPr id="16394" name="Picture 10" descr="http://im4-tub-ru.yandex.net/i?id=130107661-3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643446"/>
            <a:ext cx="2071702" cy="20716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282" y="514351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Как ветви у него рога!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Он благородный. Он пятнистый.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Обходит сочные луга,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 жару идёт же в лес тенистый</a:t>
            </a:r>
            <a:r>
              <a:rPr lang="ru-RU" dirty="0"/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64318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Вьётся грива на ветру,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Я препятствия беру.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Любит всадник мой меня,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Быстроногого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42860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Тяжелы рога по весу,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Ходит важно он по лесу: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Он  хозяин, а не гость –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Хмурый и сердитый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214422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6600" b="1" dirty="0" smtClean="0"/>
              <a:t>День-  </a:t>
            </a:r>
            <a:br>
              <a:rPr lang="ru-RU" sz="6600" b="1" dirty="0" smtClean="0"/>
            </a:br>
            <a:r>
              <a:rPr lang="ru-RU" sz="6600" b="1" dirty="0" smtClean="0"/>
              <a:t>пень-</a:t>
            </a:r>
            <a:br>
              <a:rPr lang="ru-RU" sz="6600" b="1" dirty="0" smtClean="0"/>
            </a:br>
            <a:r>
              <a:rPr lang="ru-RU" sz="6600" b="1" dirty="0" smtClean="0"/>
              <a:t>уголь-</a:t>
            </a:r>
            <a:br>
              <a:rPr lang="ru-RU" sz="6600" b="1" dirty="0" smtClean="0"/>
            </a:br>
            <a:r>
              <a:rPr lang="ru-RU" sz="6600" b="1" dirty="0" smtClean="0"/>
              <a:t>огонь -</a:t>
            </a:r>
            <a:br>
              <a:rPr lang="ru-RU" sz="6600" b="1" dirty="0" smtClean="0"/>
            </a:b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1142984"/>
            <a:ext cx="457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деньки  </a:t>
            </a:r>
            <a:br>
              <a:rPr lang="ru-RU" sz="6600" b="1" dirty="0" smtClean="0"/>
            </a:br>
            <a:r>
              <a:rPr lang="ru-RU" sz="6600" b="1" dirty="0" smtClean="0"/>
              <a:t>пеньки</a:t>
            </a:r>
            <a:br>
              <a:rPr lang="ru-RU" sz="6600" b="1" dirty="0" smtClean="0"/>
            </a:br>
            <a:r>
              <a:rPr lang="ru-RU" sz="6600" b="1" dirty="0" smtClean="0"/>
              <a:t>угольки</a:t>
            </a:r>
            <a:br>
              <a:rPr lang="ru-RU" sz="6600" b="1" dirty="0" smtClean="0"/>
            </a:br>
            <a:r>
              <a:rPr lang="ru-RU" sz="6600" b="1" dirty="0" smtClean="0"/>
              <a:t> огоньки</a:t>
            </a:r>
            <a:br>
              <a:rPr lang="ru-RU" sz="6600" b="1" dirty="0" smtClean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70"/>
            <a:ext cx="8229600" cy="6072230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>Дере</a:t>
            </a:r>
            <a:r>
              <a:rPr lang="ru-RU" sz="8800" b="1" dirty="0" smtClean="0">
                <a:solidFill>
                  <a:srgbClr val="00B050"/>
                </a:solidFill>
              </a:rPr>
              <a:t>в</a:t>
            </a:r>
            <a:r>
              <a:rPr lang="ru-RU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ь</a:t>
            </a:r>
            <a:r>
              <a:rPr lang="ru-RU" sz="8800" b="1" dirty="0" smtClean="0">
                <a:solidFill>
                  <a:srgbClr val="FF0000"/>
                </a:solidFill>
              </a:rPr>
              <a:t>я</a:t>
            </a:r>
            <a:br>
              <a:rPr lang="ru-RU" sz="8800" b="1" dirty="0" smtClean="0">
                <a:solidFill>
                  <a:srgbClr val="FF0000"/>
                </a:solidFill>
              </a:rPr>
            </a:br>
            <a:r>
              <a:rPr lang="ru-RU" sz="8800" b="1" dirty="0" smtClean="0"/>
              <a:t>со</a:t>
            </a:r>
            <a:r>
              <a:rPr lang="ru-RU" sz="8800" b="1" dirty="0" smtClean="0">
                <a:solidFill>
                  <a:srgbClr val="00B050"/>
                </a:solidFill>
              </a:rPr>
              <a:t>л</a:t>
            </a:r>
            <a:r>
              <a:rPr lang="ru-RU" sz="8800" b="1" dirty="0" smtClean="0"/>
              <a:t>ь</a:t>
            </a:r>
            <a:r>
              <a:rPr lang="ru-RU" sz="8800" b="1" dirty="0" smtClean="0">
                <a:solidFill>
                  <a:srgbClr val="FF0000"/>
                </a:solidFill>
              </a:rPr>
              <a:t>ю</a:t>
            </a:r>
            <a:br>
              <a:rPr lang="ru-RU" sz="8800" b="1" dirty="0" smtClean="0">
                <a:solidFill>
                  <a:srgbClr val="FF0000"/>
                </a:solidFill>
              </a:rPr>
            </a:br>
            <a:r>
              <a:rPr lang="ru-RU" sz="8800" b="1" dirty="0" smtClean="0"/>
              <a:t>по</a:t>
            </a:r>
            <a:r>
              <a:rPr lang="ru-RU" sz="8800" b="1" dirty="0" smtClean="0">
                <a:solidFill>
                  <a:srgbClr val="00B050"/>
                </a:solidFill>
              </a:rPr>
              <a:t>л</a:t>
            </a:r>
            <a:r>
              <a:rPr lang="ru-RU" sz="8800" b="1" dirty="0" smtClean="0"/>
              <a:t>ь</a:t>
            </a:r>
            <a:r>
              <a:rPr lang="ru-RU" sz="8800" b="1" dirty="0" smtClean="0">
                <a:solidFill>
                  <a:srgbClr val="FF0000"/>
                </a:solidFill>
              </a:rPr>
              <a:t>ё</a:t>
            </a:r>
            <a:r>
              <a:rPr lang="ru-RU" sz="8800" b="1" dirty="0" smtClean="0"/>
              <a:t>т</a:t>
            </a:r>
            <a:r>
              <a:rPr lang="ru-RU" sz="8800" b="1" dirty="0" smtClean="0">
                <a:solidFill>
                  <a:srgbClr val="FF0000"/>
                </a:solidFill>
              </a:rPr>
              <a:t/>
            </a:r>
            <a:br>
              <a:rPr lang="ru-RU" sz="8800" b="1" dirty="0" smtClean="0">
                <a:solidFill>
                  <a:srgbClr val="FF0000"/>
                </a:solidFill>
              </a:rPr>
            </a:br>
            <a:r>
              <a:rPr lang="ru-RU" sz="8800" b="1" dirty="0" smtClean="0"/>
              <a:t>у</a:t>
            </a:r>
            <a:r>
              <a:rPr lang="ru-RU" sz="8800" b="1" dirty="0" smtClean="0">
                <a:solidFill>
                  <a:srgbClr val="00B050"/>
                </a:solidFill>
              </a:rPr>
              <a:t>л</a:t>
            </a:r>
            <a:r>
              <a:rPr lang="ru-RU" sz="8800" b="1" dirty="0" smtClean="0"/>
              <a:t>ь</a:t>
            </a:r>
            <a:r>
              <a:rPr lang="ru-RU" sz="8800" b="1" dirty="0" smtClean="0">
                <a:solidFill>
                  <a:srgbClr val="FF0000"/>
                </a:solidFill>
              </a:rPr>
              <a:t>и</a:t>
            </a:r>
            <a:br>
              <a:rPr lang="ru-RU" sz="8800" b="1" dirty="0" smtClean="0">
                <a:solidFill>
                  <a:srgbClr val="FF0000"/>
                </a:solidFill>
              </a:rPr>
            </a:br>
            <a:r>
              <a:rPr lang="ru-RU" sz="8800" b="1" dirty="0" smtClean="0"/>
              <a:t>пла</a:t>
            </a:r>
            <a:r>
              <a:rPr lang="ru-RU" sz="8800" b="1" dirty="0" smtClean="0">
                <a:solidFill>
                  <a:srgbClr val="00B050"/>
                </a:solidFill>
              </a:rPr>
              <a:t>т</a:t>
            </a:r>
            <a:r>
              <a:rPr lang="ru-RU" sz="8800" b="1" dirty="0" smtClean="0"/>
              <a:t>ь</a:t>
            </a:r>
            <a:r>
              <a:rPr lang="ru-RU" sz="8800" b="1" dirty="0" smtClean="0">
                <a:solidFill>
                  <a:srgbClr val="FF0000"/>
                </a:solidFill>
              </a:rPr>
              <a:t>е</a:t>
            </a:r>
            <a:br>
              <a:rPr lang="ru-RU" sz="8800" b="1" dirty="0" smtClean="0">
                <a:solidFill>
                  <a:srgbClr val="FF0000"/>
                </a:solidFill>
              </a:rPr>
            </a:b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ab2\Desktop\1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3" y="260648"/>
            <a:ext cx="8568952" cy="72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4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20689"/>
            <a:ext cx="7772400" cy="1872207"/>
          </a:xfrm>
        </p:spPr>
        <p:txBody>
          <a:bodyPr>
            <a:noAutofit/>
          </a:bodyPr>
          <a:lstStyle/>
          <a:p>
            <a:r>
              <a:rPr lang="ru-RU" sz="6000" dirty="0" err="1" smtClean="0"/>
              <a:t>Друзя</a:t>
            </a:r>
            <a:r>
              <a:rPr lang="ru-RU" sz="6000" dirty="0" smtClean="0"/>
              <a:t>! Помогите! </a:t>
            </a:r>
            <a:r>
              <a:rPr lang="ru-RU" sz="6000" dirty="0" err="1" smtClean="0"/>
              <a:t>Несчасте</a:t>
            </a:r>
            <a:r>
              <a:rPr lang="ru-RU" sz="6000" dirty="0" smtClean="0"/>
              <a:t>!</a:t>
            </a:r>
            <a:br>
              <a:rPr lang="ru-RU" sz="6000" dirty="0" smtClean="0"/>
            </a:br>
            <a:r>
              <a:rPr lang="ru-RU" sz="6000" dirty="0" err="1" smtClean="0"/>
              <a:t>Обезяны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005064"/>
            <a:ext cx="7772400" cy="1500187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Друзья ! Помогите! Несчастье! Обезьяны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Целый день лежит тюлень,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лежать ему не лень.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Жаль, тюленье прилежанье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 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пример для подражанья.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 Кто нас встречает?  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7" name="Picture 3" descr="http://im7-tub-ru.yandex.net/i?id=174026591-6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214818"/>
            <a:ext cx="2714644" cy="2143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htmlimg2.scribdassets.com/8ub6gx0xshlmlo/images/21-b77a82fb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643966" cy="649015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143504" y="1643050"/>
            <a:ext cx="1242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Мне было </a:t>
            </a:r>
          </a:p>
          <a:p>
            <a:r>
              <a:rPr lang="ru-RU" dirty="0" smtClean="0"/>
              <a:t>интересно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000504"/>
            <a:ext cx="2000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Мне было</a:t>
            </a:r>
          </a:p>
          <a:p>
            <a:r>
              <a:rPr lang="ru-RU" dirty="0" smtClean="0"/>
              <a:t> трудно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5500702"/>
            <a:ext cx="1313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Я научился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5072074"/>
            <a:ext cx="1952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Мне понравилось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47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Деревья солью польёт ульи платье </vt:lpstr>
      <vt:lpstr>Презентация PowerPoint</vt:lpstr>
      <vt:lpstr>Друзя! Помогите! Несчасте! Обезяны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Кабинет 2</cp:lastModifiedBy>
  <cp:revision>9</cp:revision>
  <dcterms:created xsi:type="dcterms:W3CDTF">2013-12-15T14:14:42Z</dcterms:created>
  <dcterms:modified xsi:type="dcterms:W3CDTF">2013-12-18T06:12:47Z</dcterms:modified>
</cp:coreProperties>
</file>