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0" r:id="rId7"/>
    <p:sldId id="257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FE8BD-1FCA-49BF-81E5-A512F716B2F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055D-A96A-45FB-BBE4-35C3E4C1D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0850" y="285728"/>
            <a:ext cx="8242300" cy="6319581"/>
            <a:chOff x="450850" y="285728"/>
            <a:chExt cx="8242300" cy="6319581"/>
          </a:xfrm>
        </p:grpSpPr>
        <p:pic>
          <p:nvPicPr>
            <p:cNvPr id="5122" name="Picture 2" descr="F:\К открытому уроку\Борисов-Мусат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850" y="285728"/>
              <a:ext cx="8242300" cy="57277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285852" y="6143644"/>
              <a:ext cx="6572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Виктор </a:t>
              </a:r>
              <a:r>
                <a:rPr lang="ru-RU" sz="2400" b="1" dirty="0" err="1" smtClean="0"/>
                <a:t>Борисов-Мусатов</a:t>
              </a:r>
              <a:r>
                <a:rPr lang="ru-RU" sz="2400" b="1" dirty="0" smtClean="0"/>
                <a:t> «Весна»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1472" y="357166"/>
            <a:ext cx="3786215" cy="3188488"/>
            <a:chOff x="1043464" y="357166"/>
            <a:chExt cx="7057071" cy="6633722"/>
          </a:xfrm>
        </p:grpSpPr>
        <p:pic>
          <p:nvPicPr>
            <p:cNvPr id="4" name="Picture 2" descr="F:\К открытому уроку\Левитан Март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464" y="357166"/>
              <a:ext cx="7057071" cy="578327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14545" y="6286519"/>
              <a:ext cx="4643470" cy="704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Исаак Левитан «Март»</a:t>
              </a:r>
              <a:endParaRPr lang="ru-RU" sz="1600" b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72000" y="214291"/>
            <a:ext cx="4572000" cy="3593410"/>
            <a:chOff x="445007" y="214290"/>
            <a:chExt cx="9267568" cy="6624965"/>
          </a:xfrm>
        </p:grpSpPr>
        <p:pic>
          <p:nvPicPr>
            <p:cNvPr id="7" name="Picture 2" descr="F:\К открытому уроку\Саврасов Грачи прилетели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9184" y="214290"/>
              <a:ext cx="4585631" cy="585789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45007" y="6215082"/>
              <a:ext cx="9267568" cy="624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Алексей Саврасов «Грачи прилетели»</a:t>
              </a:r>
              <a:endParaRPr lang="ru-RU" sz="16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3643314"/>
            <a:ext cx="4301952" cy="3214686"/>
            <a:chOff x="-201894" y="214290"/>
            <a:chExt cx="9405368" cy="6848601"/>
          </a:xfrm>
        </p:grpSpPr>
        <p:pic>
          <p:nvPicPr>
            <p:cNvPr id="10" name="Picture 2" descr="F:\К открытому уроку\Левитан Весна Большая вода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6976" y="214290"/>
              <a:ext cx="5030048" cy="592933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-201894" y="6341632"/>
              <a:ext cx="9405368" cy="721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Исаак Левитан </a:t>
              </a:r>
              <a:r>
                <a:rPr lang="ru-RU" sz="1600" b="1" dirty="0" smtClean="0"/>
                <a:t>«Весна. Большая </a:t>
              </a:r>
              <a:r>
                <a:rPr lang="ru-RU" sz="1600" b="1" dirty="0" smtClean="0"/>
                <a:t>вода»</a:t>
              </a:r>
              <a:endParaRPr lang="ru-RU" sz="16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29190" y="3857628"/>
            <a:ext cx="3755243" cy="3000372"/>
            <a:chOff x="-764575" y="285728"/>
            <a:chExt cx="10648432" cy="6725894"/>
          </a:xfrm>
        </p:grpSpPr>
        <p:pic>
          <p:nvPicPr>
            <p:cNvPr id="13" name="Picture 2" descr="F:\К открытому уроку\Борисов-Мусатов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850" y="285728"/>
              <a:ext cx="8242300" cy="57277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-764575" y="6252690"/>
              <a:ext cx="10648432" cy="75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Виктор </a:t>
              </a:r>
              <a:r>
                <a:rPr lang="ru-RU" sz="1600" b="1" dirty="0" err="1" smtClean="0"/>
                <a:t>Борисов-Мусатов</a:t>
              </a:r>
              <a:r>
                <a:rPr lang="ru-RU" sz="1600" b="1" dirty="0" smtClean="0"/>
                <a:t> «Весна»</a:t>
              </a:r>
              <a:endParaRPr lang="ru-RU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067" y="221455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/>
            <a:r>
              <a:rPr lang="ru-RU" sz="4800" b="1" dirty="0" err="1" smtClean="0">
                <a:latin typeface="Propisi" pitchFamily="2" charset="0"/>
              </a:rPr>
              <a:t>Мал_чик</a:t>
            </a:r>
            <a:r>
              <a:rPr lang="ru-RU" sz="4800" b="1" dirty="0" smtClean="0">
                <a:latin typeface="Propisi" pitchFamily="2" charset="0"/>
              </a:rPr>
              <a:t> (на) </a:t>
            </a:r>
            <a:r>
              <a:rPr lang="ru-RU" sz="4800" b="1" dirty="0" err="1" smtClean="0">
                <a:latin typeface="Propisi" pitchFamily="2" charset="0"/>
              </a:rPr>
              <a:t>б_регу</a:t>
            </a:r>
            <a:r>
              <a:rPr lang="ru-RU" sz="4800" b="1" dirty="0" smtClean="0">
                <a:latin typeface="Propisi" pitchFamily="2" charset="0"/>
              </a:rPr>
              <a:t> </a:t>
            </a:r>
            <a:r>
              <a:rPr lang="ru-RU" sz="4800" b="1" dirty="0" err="1" smtClean="0">
                <a:latin typeface="Propisi" pitchFamily="2" charset="0"/>
              </a:rPr>
              <a:t>звонк___</a:t>
            </a:r>
            <a:r>
              <a:rPr lang="ru-RU" sz="4800" b="1" dirty="0" smtClean="0">
                <a:latin typeface="Propisi" pitchFamily="2" charset="0"/>
              </a:rPr>
              <a:t> </a:t>
            </a:r>
            <a:r>
              <a:rPr lang="ru-RU" sz="4800" b="1" dirty="0" err="1" smtClean="0">
                <a:latin typeface="Propisi" pitchFamily="2" charset="0"/>
              </a:rPr>
              <a:t>руч_я</a:t>
            </a:r>
            <a:r>
              <a:rPr lang="ru-RU" sz="4800" b="1" dirty="0" smtClean="0">
                <a:latin typeface="Propisi" pitchFamily="2" charset="0"/>
              </a:rPr>
              <a:t> (за) </a:t>
            </a:r>
            <a:r>
              <a:rPr lang="ru-RU" sz="4800" b="1" dirty="0" err="1" smtClean="0">
                <a:latin typeface="Propisi" pitchFamily="2" charset="0"/>
              </a:rPr>
              <a:t>пуска_т</a:t>
            </a:r>
            <a:r>
              <a:rPr lang="ru-RU" sz="4800" b="1" dirty="0" smtClean="0">
                <a:latin typeface="Propisi" pitchFamily="2" charset="0"/>
              </a:rPr>
              <a:t> </a:t>
            </a:r>
            <a:r>
              <a:rPr lang="ru-RU" sz="4800" b="1" dirty="0" err="1" smtClean="0">
                <a:latin typeface="Propisi" pitchFamily="2" charset="0"/>
              </a:rPr>
              <a:t>к_рабл_к</a:t>
            </a:r>
            <a:r>
              <a:rPr lang="ru-RU" sz="4800" b="1" dirty="0" smtClean="0">
                <a:latin typeface="Propisi" pitchFamily="2" charset="0"/>
              </a:rPr>
              <a:t>.</a:t>
            </a:r>
            <a:endParaRPr lang="ru-RU" sz="48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3600" b="1" dirty="0" smtClean="0"/>
              <a:t>День прибавляется. Ярче светит солнце. Оно скоро растопит снег. Вскроется река. Прилетает первый вестник весны – грач. </a:t>
            </a:r>
          </a:p>
          <a:p>
            <a:pPr indent="539750" algn="just"/>
            <a:r>
              <a:rPr lang="ru-RU" sz="3600" b="1" dirty="0" smtClean="0"/>
              <a:t>Я люблю это время года и жду его. Ты идёшь  по полю, с радостью слышишь песни ручейков, любуешься ярким синим небом.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3600" b="1" dirty="0" smtClean="0"/>
              <a:t>Я люблю это время года и жду его. Ты идёшь  по полю, с радостью слышишь песни ручейков, любуешься ярким синим небом.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Игра_шь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любу_тесь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ыго_шь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осмотр_м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аду_т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7148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atin typeface="Propisi" pitchFamily="2" charset="0"/>
              </a:rPr>
              <a:t>Ш_стое</a:t>
            </a:r>
            <a:r>
              <a:rPr lang="ru-RU" sz="5400" b="1" dirty="0" smtClean="0">
                <a:latin typeface="Propisi" pitchFamily="2" charset="0"/>
              </a:rPr>
              <a:t> марта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оберега_те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очист_м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85926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е, е, и, и, е, е</a:t>
            </a:r>
            <a:r>
              <a:rPr lang="ru-RU" sz="8800" smtClean="0">
                <a:latin typeface="Times New Roman" pitchFamily="18" charset="0"/>
                <a:cs typeface="Times New Roman" pitchFamily="18" charset="0"/>
              </a:rPr>
              <a:t>, и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Составь </a:t>
            </a:r>
            <a:r>
              <a:rPr lang="ru-RU" sz="4400" b="1" dirty="0" err="1" smtClean="0"/>
              <a:t>синквейн</a:t>
            </a:r>
            <a:r>
              <a:rPr lang="ru-RU" sz="4400" b="1" dirty="0" smtClean="0"/>
              <a:t> на тему «Весна»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2000240"/>
            <a:ext cx="62151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</a:t>
            </a:r>
            <a:r>
              <a:rPr lang="ru-RU" sz="4400" dirty="0" smtClean="0"/>
              <a:t>есна</a:t>
            </a:r>
          </a:p>
          <a:p>
            <a:r>
              <a:rPr lang="ru-RU" sz="4400" dirty="0" smtClean="0"/>
              <a:t>2 имени прилагательных</a:t>
            </a:r>
          </a:p>
          <a:p>
            <a:r>
              <a:rPr lang="ru-RU" sz="4400" dirty="0" smtClean="0"/>
              <a:t>3 глагола</a:t>
            </a:r>
          </a:p>
          <a:p>
            <a:r>
              <a:rPr lang="ru-RU" sz="4400" dirty="0" smtClean="0"/>
              <a:t>1 фраза</a:t>
            </a:r>
          </a:p>
          <a:p>
            <a:r>
              <a:rPr lang="ru-RU" sz="4400" dirty="0" smtClean="0"/>
              <a:t>1 слово-ассоциация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695" y="1785926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Я знаю…</a:t>
            </a:r>
          </a:p>
          <a:p>
            <a:r>
              <a:rPr lang="ru-RU" sz="5400" b="1" dirty="0" smtClean="0"/>
              <a:t>Я умею…</a:t>
            </a:r>
          </a:p>
          <a:p>
            <a:r>
              <a:rPr lang="ru-RU" sz="5400" b="1" dirty="0" smtClean="0"/>
              <a:t>Мне понравилось…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7148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Шестое марта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7148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Шестое марта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31" y="2857496"/>
            <a:ext cx="821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/>
            <a:r>
              <a:rPr lang="ru-RU" sz="5400" b="1" dirty="0" smtClean="0">
                <a:latin typeface="Propisi" pitchFamily="2" charset="0"/>
              </a:rPr>
              <a:t>Газета, вокзал, арбуз, горизонт, метро, лопата.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7148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Шестое марта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ru-RU" sz="5400" b="1" dirty="0">
              <a:latin typeface="Propis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31" y="2857496"/>
            <a:ext cx="821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/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Г</a:t>
            </a:r>
            <a:r>
              <a:rPr lang="ru-RU" sz="5400" b="1" dirty="0" smtClean="0">
                <a:latin typeface="Propisi" pitchFamily="2" charset="0"/>
              </a:rPr>
              <a:t>азета, вокза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л</a:t>
            </a:r>
            <a:r>
              <a:rPr lang="ru-RU" sz="5400" b="1" dirty="0" smtClean="0">
                <a:latin typeface="Propisi" pitchFamily="2" charset="0"/>
              </a:rPr>
              <a:t>, 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а</a:t>
            </a:r>
            <a:r>
              <a:rPr lang="ru-RU" sz="5400" b="1" dirty="0" smtClean="0">
                <a:latin typeface="Propisi" pitchFamily="2" charset="0"/>
              </a:rPr>
              <a:t>рбуз, 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г</a:t>
            </a:r>
            <a:r>
              <a:rPr lang="ru-RU" sz="5400" b="1" dirty="0" smtClean="0">
                <a:latin typeface="Propisi" pitchFamily="2" charset="0"/>
              </a:rPr>
              <a:t>оризонт, метр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о</a:t>
            </a:r>
            <a:r>
              <a:rPr lang="ru-RU" sz="5400" b="1" dirty="0" smtClean="0">
                <a:latin typeface="Propisi" pitchFamily="2" charset="0"/>
              </a:rPr>
              <a:t>, </a:t>
            </a:r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л</a:t>
            </a:r>
            <a:r>
              <a:rPr lang="ru-RU" sz="5400" b="1" dirty="0" smtClean="0">
                <a:latin typeface="Propisi" pitchFamily="2" charset="0"/>
              </a:rPr>
              <a:t>опата.</a:t>
            </a:r>
            <a:endParaRPr lang="ru-RU" sz="54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открытому уроку\orest-kiprensky-portrait-of-alexander-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81202"/>
            <a:ext cx="2450242" cy="28477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785794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А.С.Пушкин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«Сказка о царе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К открытому уроку\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2713732" cy="2397130"/>
          </a:xfrm>
          <a:prstGeom prst="rect">
            <a:avLst/>
          </a:prstGeom>
          <a:noFill/>
        </p:spPr>
      </p:pic>
      <p:pic>
        <p:nvPicPr>
          <p:cNvPr id="2052" name="Picture 4" descr="F:\К открытому уроку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8999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3464" y="357166"/>
            <a:ext cx="7057071" cy="6391019"/>
            <a:chOff x="1043464" y="357166"/>
            <a:chExt cx="7057071" cy="6391019"/>
          </a:xfrm>
        </p:grpSpPr>
        <p:pic>
          <p:nvPicPr>
            <p:cNvPr id="1026" name="Picture 2" descr="F:\К открытому уроку\Левитан Март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464" y="357166"/>
              <a:ext cx="7057071" cy="578327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14546" y="6286520"/>
              <a:ext cx="4643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Исаак Левитан «Март»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93075" y="214290"/>
            <a:ext cx="5357850" cy="6462457"/>
            <a:chOff x="1893075" y="214290"/>
            <a:chExt cx="5357850" cy="6462457"/>
          </a:xfrm>
        </p:grpSpPr>
        <p:pic>
          <p:nvPicPr>
            <p:cNvPr id="3074" name="Picture 2" descr="F:\К открытому уроку\Саврасов Грачи прилетели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9184" y="214290"/>
              <a:ext cx="4585631" cy="585789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93075" y="6215082"/>
              <a:ext cx="535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Алексей Саврасов «Грачи прилетели»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31640" y="214290"/>
            <a:ext cx="6209597" cy="6643710"/>
            <a:chOff x="1331640" y="214290"/>
            <a:chExt cx="6209597" cy="6643710"/>
          </a:xfrm>
        </p:grpSpPr>
        <p:pic>
          <p:nvPicPr>
            <p:cNvPr id="4098" name="Picture 2" descr="F:\К открытому уроку\Левитан Весна Большая вода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6976" y="214290"/>
              <a:ext cx="5030048" cy="592933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331640" y="6396335"/>
              <a:ext cx="6209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Исаак Левитан </a:t>
              </a:r>
              <a:r>
                <a:rPr lang="ru-RU" sz="2400" b="1" dirty="0" smtClean="0"/>
                <a:t>«Весна. Большая </a:t>
              </a:r>
              <a:r>
                <a:rPr lang="ru-RU" sz="2400" b="1" dirty="0" smtClean="0"/>
                <a:t>вода»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234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масько</cp:lastModifiedBy>
  <cp:revision>9</cp:revision>
  <dcterms:created xsi:type="dcterms:W3CDTF">2014-03-05T16:05:12Z</dcterms:created>
  <dcterms:modified xsi:type="dcterms:W3CDTF">2014-03-06T05:45:32Z</dcterms:modified>
</cp:coreProperties>
</file>