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9" r:id="rId4"/>
    <p:sldId id="279" r:id="rId5"/>
    <p:sldId id="269" r:id="rId6"/>
    <p:sldId id="280" r:id="rId7"/>
    <p:sldId id="260" r:id="rId8"/>
    <p:sldId id="277" r:id="rId9"/>
    <p:sldId id="281" r:id="rId10"/>
    <p:sldId id="278" r:id="rId11"/>
    <p:sldId id="264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4F6BD00-2F75-47C2-BE88-65D7DAA859FC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FF56BA-25A4-4560-A9A1-13B9B22FB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7EF4C-58A3-4249-A9E4-ACCAF5BFD491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DF3B4-0B4E-471D-9941-79FA2C70C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5FD7B-EBBD-4BF5-A182-436E9D18CFA3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F84D-B0C7-4F4E-8B10-FD1AC8204D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E610-A5A7-4835-A0E5-E61B0682ED86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C6655-AD07-42EA-A26E-B9EEE51CC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6297A-ADE3-4881-9754-C367F225A37A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EB314-F169-40E5-AD49-CFB75952A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5154D-A8A7-41BE-B06A-1C1EB0DB20B6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F9162-0031-4CBA-BA3E-255155F47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BF976-1202-4C13-8878-94DAEE382E34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B2C91-50C5-43A5-814A-1F460EBA0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76638-09DF-48BF-B061-5CCB78794AEE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3BC2-65E8-49CA-ABB8-557D077932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CD12D-0180-413F-B239-2386C974B78E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0644-5720-47FC-8F06-64B3100B0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2C81F-1B66-408A-8C58-A98CA0243D1F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C3865-1B68-4DB7-90EF-FCD6C25DB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1E0F0-F249-4EAC-987A-751B56B646EB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D56B5-A699-4921-A62A-58DFDACB1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BF3588-39BE-4DAB-B9B4-FF1DB0A0B462}" type="datetimeFigureOut">
              <a:rPr lang="ru-RU"/>
              <a:pPr/>
              <a:t>06.12.2014</a:t>
            </a:fld>
            <a:endParaRPr lang="ru-RU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2A51A5-7EC9-4140-BA32-CD911D5C2C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49%20&#1044;&#1086;&#1088;&#1086;&#1078;&#1082;&#1072;%2049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44%20&#1044;&#1086;&#1088;&#1086;&#1078;&#1082;&#1072;%2044.mp3" TargetMode="Externa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06%20&#1044;&#1086;&#1088;&#1086;&#1078;&#1082;&#1072;%206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43;&#1086;&#1083;&#1086;&#1089;&#1072;%20&#1087;&#1090;&#1080;&#1094;\80%20&#1044;&#1086;&#1088;&#1086;&#1078;&#1082;&#1072;%2080.mp3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0;&#1091;&#1082;&#1091;&#1096;&#1082;&#107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7;&#1086;&#1083;&#1086;&#1074;&#1077;&#1081;_&#1040;&#1083;&#1103;&#1073;&#1100;&#1077;&#1074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46;&#1091;&#1088;&#1072;&#1074;&#1083;&#108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63;&#1080;&#1078;&#1080;&#1082;-&#1087;&#1099;&#1078;&#1080;&#108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ULIA\&#1056;&#1072;&#1073;&#1086;&#1095;&#1080;&#1081;%20&#1089;&#1090;&#1086;&#1083;\&#1044;&#1077;&#1085;&#1100;%20&#1087;&#1090;&#1080;&#1094;\&#1055;&#1077;&#1089;&#1085;&#1080;%20&#1086;%20&#1087;&#1090;&#1080;&#1094;&#1072;&#1093;\&#1052;&#1072;&#1088;&#1072;&#1073;&#1091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1056855"/>
            <a:ext cx="7772400" cy="1449848"/>
          </a:xfrm>
        </p:spPr>
        <p:txBody>
          <a:bodyPr anchorCtr="0"/>
          <a:lstStyle/>
          <a:p>
            <a:r>
              <a:rPr lang="ru-RU" sz="5700"/>
              <a:t>День Птиц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313" y="3593306"/>
            <a:ext cx="8786812" cy="28887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3600"/>
              <a:t>«Международный день птиц» - интернациональный экологический праздник, который отмечается ежегодно, 1 апреля. В Российской федерации является самым известным из «птичьих» праздников. </a:t>
            </a:r>
          </a:p>
          <a:p>
            <a:pPr marL="0" indent="0" algn="ctr">
              <a:buFont typeface="Wingdings" pitchFamily="2" charset="2"/>
              <a:buNone/>
            </a:pPr>
            <a:endParaRPr lang="ru-RU" sz="3600">
              <a:solidFill>
                <a:srgbClr val="898989"/>
              </a:solidFill>
            </a:endParaRPr>
          </a:p>
        </p:txBody>
      </p:sp>
      <p:pic>
        <p:nvPicPr>
          <p:cNvPr id="13315" name="Рисунок 5" descr="091df1b75cc9042598c3d3ec1cdd7b24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1827"/>
            <a:ext cx="2364223" cy="30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/>
              <a:t>А сейчас – перемена!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игра с болельщиками команд:</a:t>
            </a:r>
          </a:p>
        </p:txBody>
      </p:sp>
      <p:pic>
        <p:nvPicPr>
          <p:cNvPr id="22531" name="Рисунок 3" descr="a029bb4d9d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286000"/>
            <a:ext cx="354806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654050"/>
          </a:xfrm>
        </p:spPr>
        <p:txBody>
          <a:bodyPr anchorCtr="0"/>
          <a:lstStyle/>
          <a:p>
            <a:r>
              <a:rPr lang="ru-RU" sz="3800"/>
              <a:t>Урок 5. География</a:t>
            </a:r>
          </a:p>
        </p:txBody>
      </p:sp>
      <p:pic>
        <p:nvPicPr>
          <p:cNvPr id="23554" name="Содержимое 3" descr="шесть-птиц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160463"/>
            <a:ext cx="9020175" cy="5268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654050"/>
          </a:xfrm>
        </p:spPr>
        <p:txBody>
          <a:bodyPr anchorCtr="0"/>
          <a:lstStyle/>
          <a:p>
            <a:r>
              <a:rPr lang="ru-RU" sz="3800"/>
              <a:t>Правильные ответы урока географии:</a:t>
            </a:r>
          </a:p>
        </p:txBody>
      </p:sp>
      <p:pic>
        <p:nvPicPr>
          <p:cNvPr id="24578" name="Содержимое 3" descr="шесть-птиц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071563"/>
            <a:ext cx="9001125" cy="525780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00063" y="1143000"/>
            <a:ext cx="836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грач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214688" y="3071813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эму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143625" y="3071813"/>
            <a:ext cx="188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жаворонок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857375" y="5643563"/>
            <a:ext cx="103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бекас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572000" y="3714750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нанду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6643688" y="371475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славка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726112"/>
          </a:xfrm>
        </p:spPr>
        <p:txBody>
          <a:bodyPr anchorCtr="0">
            <a:normAutofit/>
          </a:bodyPr>
          <a:lstStyle/>
          <a:p>
            <a:pPr algn="l"/>
            <a:r>
              <a:rPr lang="ru-RU" sz="4000"/>
              <a:t>            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        </a:t>
            </a:r>
            <a:br>
              <a:rPr lang="ru-RU" sz="4000"/>
            </a:br>
            <a:r>
              <a:rPr lang="ru-RU" sz="4000"/>
              <a:t>                    </a:t>
            </a:r>
            <a:r>
              <a:rPr lang="ru-RU" sz="4000">
                <a:solidFill>
                  <a:srgbClr val="376092"/>
                </a:solidFill>
              </a:rPr>
              <a:t>Урок 6. Музыка.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         </a:t>
            </a:r>
            <a:r>
              <a:rPr lang="ru-RU" sz="3800"/>
              <a:t>Узнайте птиц по голосу:</a:t>
            </a:r>
            <a:br>
              <a:rPr lang="ru-RU" sz="3800"/>
            </a:br>
            <a:r>
              <a:rPr lang="ru-RU" sz="4000"/>
              <a:t> 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1.                                  3.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2.                                  4.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</a:t>
            </a:r>
          </a:p>
        </p:txBody>
      </p:sp>
      <p:pic>
        <p:nvPicPr>
          <p:cNvPr id="6" name="06 Дорожка 6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785938" y="2428875"/>
            <a:ext cx="304800" cy="306388"/>
          </a:xfrm>
        </p:spPr>
      </p:pic>
      <p:pic>
        <p:nvPicPr>
          <p:cNvPr id="7" name="44 Дорожка 4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38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9 Дорожка 4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0 Дорожка 8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50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4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714375"/>
          </a:xfrm>
        </p:spPr>
        <p:txBody>
          <a:bodyPr anchorCtr="0"/>
          <a:lstStyle/>
          <a:p>
            <a:r>
              <a:rPr lang="ru-RU" sz="3800"/>
              <a:t>Правильные ответы урока музыки: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6627" name="Рисунок 3" descr="W46_pasted_1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30250"/>
            <a:ext cx="42148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Black-naped_Ori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14750"/>
            <a:ext cx="42148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Song Thrus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3714750"/>
            <a:ext cx="4235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 descr="photo2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2800" y="714375"/>
            <a:ext cx="4235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071813" y="928688"/>
            <a:ext cx="1076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1. гусь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714875" y="3143250"/>
            <a:ext cx="2093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2. жаворонок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500063" y="6072188"/>
            <a:ext cx="1468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3. иволга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4643438" y="3857625"/>
            <a:ext cx="254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 4. певчий дрозд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785813"/>
          </a:xfrm>
        </p:spPr>
        <p:txBody>
          <a:bodyPr anchorCtr="0"/>
          <a:lstStyle/>
          <a:p>
            <a:r>
              <a:rPr lang="ru-RU"/>
              <a:t>Песни о птицах: Кукушка</a:t>
            </a:r>
          </a:p>
        </p:txBody>
      </p:sp>
      <p:pic>
        <p:nvPicPr>
          <p:cNvPr id="27650" name="Содержимое 3" descr="417320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023938"/>
            <a:ext cx="3741738" cy="5619750"/>
          </a:xfrm>
        </p:spPr>
      </p:pic>
      <p:pic>
        <p:nvPicPr>
          <p:cNvPr id="27651" name="Рисунок 4" descr="kukush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357563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1785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785812"/>
          </a:xfrm>
        </p:spPr>
        <p:txBody>
          <a:bodyPr anchorCtr="0"/>
          <a:lstStyle/>
          <a:p>
            <a:r>
              <a:rPr lang="ru-RU"/>
              <a:t>Песни о птицах: Соловей</a:t>
            </a:r>
          </a:p>
        </p:txBody>
      </p:sp>
      <p:pic>
        <p:nvPicPr>
          <p:cNvPr id="28674" name="Содержимое 4" descr="091df1b75cc9042598c3d3ec1cdd7b24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928688"/>
            <a:ext cx="3906837" cy="4970462"/>
          </a:xfrm>
        </p:spPr>
      </p:pic>
      <p:pic>
        <p:nvPicPr>
          <p:cNvPr id="28675" name="Рисунок 5" descr="1233155248-503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3000375"/>
            <a:ext cx="50450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ловей_Алябь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571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785813"/>
          </a:xfrm>
        </p:spPr>
        <p:txBody>
          <a:bodyPr anchorCtr="0"/>
          <a:lstStyle/>
          <a:p>
            <a:r>
              <a:rPr lang="ru-RU"/>
              <a:t>Песни о птицах: Журавли</a:t>
            </a:r>
          </a:p>
        </p:txBody>
      </p:sp>
      <p:pic>
        <p:nvPicPr>
          <p:cNvPr id="29698" name="Содержимое 3" descr="2824412_large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928688"/>
            <a:ext cx="4700588" cy="3482975"/>
          </a:xfrm>
        </p:spPr>
      </p:pic>
      <p:pic>
        <p:nvPicPr>
          <p:cNvPr id="29699" name="Рисунок 4" descr="25265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17859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93750"/>
          </a:xfrm>
        </p:spPr>
        <p:txBody>
          <a:bodyPr anchorCtr="0">
            <a:normAutofit/>
          </a:bodyPr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>Песни о птицах: Чиж</a:t>
            </a:r>
            <a:br>
              <a:rPr lang="ru-RU" sz="4000"/>
            </a:br>
            <a:endParaRPr lang="ru-RU" sz="4000"/>
          </a:p>
        </p:txBody>
      </p:sp>
      <p:pic>
        <p:nvPicPr>
          <p:cNvPr id="30722" name="Содержимое 3" descr="0_8d35_f4d5dcd0_XL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489075"/>
            <a:ext cx="4419600" cy="3511550"/>
          </a:xfrm>
        </p:spPr>
      </p:pic>
      <p:pic>
        <p:nvPicPr>
          <p:cNvPr id="30723" name="Рисунок 4" descr="21266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738563"/>
            <a:ext cx="41624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Чижик-пыж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00125"/>
          </a:xfrm>
        </p:spPr>
        <p:txBody>
          <a:bodyPr anchorCtr="0"/>
          <a:lstStyle/>
          <a:p>
            <a:r>
              <a:rPr lang="ru-RU"/>
              <a:t>Песни о птицах: Марабу</a:t>
            </a:r>
          </a:p>
        </p:txBody>
      </p:sp>
      <p:pic>
        <p:nvPicPr>
          <p:cNvPr id="31746" name="Содержимое 3" descr="1225134422_02_marabou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192213"/>
            <a:ext cx="3357563" cy="5048250"/>
          </a:xfrm>
        </p:spPr>
      </p:pic>
      <p:pic>
        <p:nvPicPr>
          <p:cNvPr id="31747" name="Рисунок 4" descr="582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3000375"/>
            <a:ext cx="5000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араб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643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4875" y="274638"/>
            <a:ext cx="4286250" cy="2368550"/>
          </a:xfrm>
        </p:spPr>
        <p:txBody>
          <a:bodyPr anchorCtr="0">
            <a:normAutofit fontScale="90000"/>
          </a:bodyPr>
          <a:lstStyle/>
          <a:p>
            <a:pPr algn="l"/>
            <a:r>
              <a:rPr lang="ru-RU" sz="4000"/>
              <a:t>← страус </a:t>
            </a:r>
            <a:br>
              <a:rPr lang="ru-RU" sz="4000"/>
            </a:br>
            <a:r>
              <a:rPr lang="ru-RU" sz="2600"/>
              <a:t>рост достигает 2, 75 м, масса 90 кг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колибри </a:t>
            </a:r>
            <a:br>
              <a:rPr lang="ru-RU" sz="4000"/>
            </a:br>
            <a:r>
              <a:rPr lang="ru-RU" sz="2600"/>
              <a:t>размер 5,7 см, вес 1,6 г </a:t>
            </a:r>
            <a:r>
              <a:rPr lang="ru-RU" sz="4000"/>
              <a:t>↓</a:t>
            </a:r>
          </a:p>
        </p:txBody>
      </p:sp>
      <p:pic>
        <p:nvPicPr>
          <p:cNvPr id="14338" name="Содержимое 3" descr="8206_bi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71438"/>
            <a:ext cx="4200525" cy="5676900"/>
          </a:xfrm>
        </p:spPr>
      </p:pic>
      <p:pic>
        <p:nvPicPr>
          <p:cNvPr id="14339" name="Рисунок 4" descr="6a00d83423f14d53ef0120a6a7e72497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08927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0063" y="6072188"/>
            <a:ext cx="3500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chemeClr val="tx2"/>
                </a:solidFill>
                <a:latin typeface="Calibri" pitchFamily="34" charset="0"/>
              </a:rPr>
              <a:t>    Разнообразие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>
                <a:solidFill>
                  <a:srgbClr val="376092"/>
                </a:solidFill>
              </a:rPr>
              <a:t>Поздравляем победителей!</a:t>
            </a:r>
          </a:p>
        </p:txBody>
      </p:sp>
      <p:pic>
        <p:nvPicPr>
          <p:cNvPr id="32770" name="Содержимое 3" descr="file.ashx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25" y="1654175"/>
            <a:ext cx="2603500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/>
              <a:t>Расписание уроков на сегодня: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ru-RU"/>
          </a:p>
          <a:p>
            <a:pPr algn="ctr">
              <a:lnSpc>
                <a:spcPct val="90000"/>
              </a:lnSpc>
            </a:pPr>
            <a:r>
              <a:rPr lang="ru-RU"/>
              <a:t>Русский язык</a:t>
            </a:r>
          </a:p>
          <a:p>
            <a:pPr algn="ctr">
              <a:lnSpc>
                <a:spcPct val="90000"/>
              </a:lnSpc>
            </a:pPr>
            <a:r>
              <a:rPr lang="ru-RU"/>
              <a:t>История</a:t>
            </a:r>
          </a:p>
          <a:p>
            <a:pPr algn="ctr">
              <a:lnSpc>
                <a:spcPct val="90000"/>
              </a:lnSpc>
            </a:pPr>
            <a:r>
              <a:rPr lang="ru-RU"/>
              <a:t>Физкультура</a:t>
            </a:r>
          </a:p>
          <a:p>
            <a:pPr algn="ctr">
              <a:lnSpc>
                <a:spcPct val="90000"/>
              </a:lnSpc>
            </a:pPr>
            <a:r>
              <a:rPr lang="ru-RU"/>
              <a:t>Перемена – игра с болельщиками</a:t>
            </a:r>
          </a:p>
          <a:p>
            <a:pPr algn="ctr">
              <a:lnSpc>
                <a:spcPct val="90000"/>
              </a:lnSpc>
            </a:pPr>
            <a:r>
              <a:rPr lang="ru-RU"/>
              <a:t>География </a:t>
            </a:r>
          </a:p>
          <a:p>
            <a:pPr algn="ctr">
              <a:lnSpc>
                <a:spcPct val="90000"/>
              </a:lnSpc>
            </a:pPr>
            <a:r>
              <a:rPr lang="ru-RU"/>
              <a:t>Рисование</a:t>
            </a:r>
          </a:p>
          <a:p>
            <a:pPr algn="ctr">
              <a:lnSpc>
                <a:spcPct val="90000"/>
              </a:lnSpc>
            </a:pPr>
            <a:r>
              <a:rPr lang="ru-RU"/>
              <a:t>Музыка</a:t>
            </a:r>
          </a:p>
        </p:txBody>
      </p:sp>
      <p:pic>
        <p:nvPicPr>
          <p:cNvPr id="15363" name="Рисунок 4" descr="kukush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57313"/>
            <a:ext cx="29638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2816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4429125"/>
            <a:ext cx="30654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>
                <a:solidFill>
                  <a:srgbClr val="376092"/>
                </a:solidFill>
              </a:rPr>
              <a:t>Урок 1. Русский язык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noFill/>
        </p:spPr>
        <p:txBody>
          <a:bodyPr numCol="2"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б.. л.. б..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б..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рк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т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в.. р.. т..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нн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к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г.. г.. ль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д.. т.. л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з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м.. р.. д.. 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зм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…..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д</a:t>
            </a:r>
            <a:endParaRPr lang="ru-RU" kern="1200" dirty="0">
              <a:effectLst/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з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kern="1200" dirty="0">
              <a:effectLst/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к..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бч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кр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чк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к.. л.. 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к.. р.. п..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тк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 …. с…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ть</a:t>
            </a:r>
            <a:endParaRPr lang="ru-RU" kern="1200" dirty="0">
              <a:effectLst/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п.. г.. н..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ш</a:t>
            </a:r>
            <a:endParaRPr lang="ru-RU" kern="1200" dirty="0">
              <a:effectLst/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с.. п.. с..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н</a:t>
            </a:r>
            <a:endParaRPr lang="ru-RU" kern="1200" dirty="0">
              <a:effectLst/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с..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з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.. в.. р.. </a:t>
            </a:r>
            <a:r>
              <a:rPr lang="ru-RU" kern="1200" dirty="0" err="1">
                <a:effectLst/>
                <a:latin typeface="+mn-lt"/>
                <a:ea typeface="+mn-ea"/>
                <a:cs typeface="+mn-cs"/>
              </a:rPr>
              <a:t>нк</a:t>
            </a: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kern="1200" dirty="0"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3800"/>
              <a:t>Правильные ответы первого задания: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noFill/>
        </p:spPr>
        <p:txBody>
          <a:bodyPr numCol="2" rtlCol="0">
            <a:normAutofit lnSpcReduction="10000"/>
          </a:bodyPr>
          <a:lstStyle/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Балобан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Беркут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Веретенник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Гоголь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Дятел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Зимородок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Змееяд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Зуек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Кобчик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Крачка 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Кулик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Куропатка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Неясыть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Погоныш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Сапсан 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kern="1200" dirty="0">
                <a:effectLst/>
                <a:latin typeface="+mn-lt"/>
                <a:ea typeface="+mn-ea"/>
                <a:cs typeface="+mn-cs"/>
              </a:rPr>
              <a:t>Сизоворонка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>
                <a:solidFill>
                  <a:srgbClr val="376092"/>
                </a:solidFill>
              </a:rPr>
              <a:t>Урок 2. История </a:t>
            </a:r>
            <a:endParaRPr lang="ru-RU"/>
          </a:p>
        </p:txBody>
      </p:sp>
      <p:pic>
        <p:nvPicPr>
          <p:cNvPr id="18434" name="Содержимое 3" descr="straus_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3963" y="1800225"/>
            <a:ext cx="6553200" cy="432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785813"/>
          </a:xfrm>
        </p:spPr>
        <p:txBody>
          <a:bodyPr anchorCtr="0"/>
          <a:lstStyle/>
          <a:p>
            <a:r>
              <a:rPr lang="ru-RU" sz="3800"/>
              <a:t>Правильные ответы урока истории:</a:t>
            </a:r>
          </a:p>
        </p:txBody>
      </p:sp>
      <p:pic>
        <p:nvPicPr>
          <p:cNvPr id="19458" name="Рисунок 8" descr="1251710624_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708400"/>
            <a:ext cx="41433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10" descr="09_owl_photo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642938"/>
            <a:ext cx="4143375" cy="2935287"/>
          </a:xfrm>
        </p:spPr>
      </p:pic>
      <p:pic>
        <p:nvPicPr>
          <p:cNvPr id="19460" name="Рисунок 11" descr="klest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708400"/>
            <a:ext cx="41433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2" descr="kukushka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693738"/>
            <a:ext cx="4114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428625" y="785813"/>
            <a:ext cx="96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сова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4786313" y="3000375"/>
            <a:ext cx="179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кукушка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357188" y="3857625"/>
            <a:ext cx="1239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клест</a:t>
            </a:r>
          </a:p>
        </p:txBody>
      </p: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4786313" y="5929313"/>
            <a:ext cx="180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козодой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/>
              <a:t>Урок 3. Физкультура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Живут ли пингвины на Северном полюсе?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0483" name="Рисунок 3" descr="ec7dfb7bc42a293c60bea0faedb88227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71688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>
                <a:solidFill>
                  <a:srgbClr val="376092"/>
                </a:solidFill>
              </a:rPr>
              <a:t>Урок 4. Рисование</a:t>
            </a:r>
          </a:p>
        </p:txBody>
      </p:sp>
      <p:pic>
        <p:nvPicPr>
          <p:cNvPr id="21506" name="Содержимое 3" descr="Galapago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3063" y="1600200"/>
            <a:ext cx="33178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95</TotalTime>
  <Words>272</Words>
  <Application>Microsoft Office PowerPoint</Application>
  <PresentationFormat>Экран (4:3)</PresentationFormat>
  <Paragraphs>79</Paragraphs>
  <Slides>20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Склон</vt:lpstr>
      <vt:lpstr>День Птиц</vt:lpstr>
      <vt:lpstr>← страус  рост достигает 2, 75 м, масса 90 кг колибри  размер 5,7 см, вес 1,6 г ↓</vt:lpstr>
      <vt:lpstr>Расписание уроков на сегодня:</vt:lpstr>
      <vt:lpstr>Урок 1. Русский язык</vt:lpstr>
      <vt:lpstr>Правильные ответы первого задания:</vt:lpstr>
      <vt:lpstr>Урок 2. История </vt:lpstr>
      <vt:lpstr>Правильные ответы урока истории:</vt:lpstr>
      <vt:lpstr>Урок 3. Физкультура</vt:lpstr>
      <vt:lpstr>Урок 4. Рисование</vt:lpstr>
      <vt:lpstr>А сейчас – перемена! </vt:lpstr>
      <vt:lpstr>Урок 5. География</vt:lpstr>
      <vt:lpstr>Правильные ответы урока географии:</vt:lpstr>
      <vt:lpstr>                                                 Урок 6. Музыка.               Узнайте птиц по голосу:         1.                                  3.       2.                                  4.     </vt:lpstr>
      <vt:lpstr>Правильные ответы урока музыки:</vt:lpstr>
      <vt:lpstr>Песни о птицах: Кукушка</vt:lpstr>
      <vt:lpstr>Песни о птицах: Соловей</vt:lpstr>
      <vt:lpstr>Песни о птицах: Журавли</vt:lpstr>
      <vt:lpstr> Песни о птицах: Чиж </vt:lpstr>
      <vt:lpstr>Песни о птицах: Марабу</vt:lpstr>
      <vt:lpstr>Поздравляем победителей!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Птиц</dc:title>
  <dc:creator>SamLab.ws</dc:creator>
  <cp:lastModifiedBy>Надя</cp:lastModifiedBy>
  <cp:revision>15</cp:revision>
  <dcterms:created xsi:type="dcterms:W3CDTF">2010-05-17T18:01:50Z</dcterms:created>
  <dcterms:modified xsi:type="dcterms:W3CDTF">2014-12-06T13:02:26Z</dcterms:modified>
</cp:coreProperties>
</file>