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3" r:id="rId3"/>
    <p:sldId id="260" r:id="rId4"/>
    <p:sldId id="261" r:id="rId5"/>
    <p:sldId id="288" r:id="rId6"/>
    <p:sldId id="289" r:id="rId7"/>
    <p:sldId id="263" r:id="rId8"/>
    <p:sldId id="259" r:id="rId9"/>
    <p:sldId id="265" r:id="rId10"/>
    <p:sldId id="267" r:id="rId11"/>
    <p:sldId id="271" r:id="rId12"/>
    <p:sldId id="272" r:id="rId13"/>
    <p:sldId id="287" r:id="rId14"/>
    <p:sldId id="274" r:id="rId15"/>
    <p:sldId id="277" r:id="rId16"/>
    <p:sldId id="280" r:id="rId17"/>
    <p:sldId id="278" r:id="rId18"/>
    <p:sldId id="279" r:id="rId19"/>
    <p:sldId id="281" r:id="rId20"/>
    <p:sldId id="282" r:id="rId21"/>
    <p:sldId id="283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8000"/>
    <a:srgbClr val="CC6600"/>
    <a:srgbClr val="0066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972240328500009E-2"/>
          <c:y val="3.7887270877184777E-2"/>
          <c:w val="0.91502775967149996"/>
          <c:h val="0.843876663180551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300</c:v>
                </c:pt>
                <c:pt idx="1">
                  <c:v>160</c:v>
                </c:pt>
                <c:pt idx="2">
                  <c:v>840</c:v>
                </c:pt>
                <c:pt idx="3">
                  <c:v>670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131102592"/>
        <c:axId val="131104128"/>
        <c:axId val="0"/>
      </c:bar3DChart>
      <c:catAx>
        <c:axId val="13110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1104128"/>
        <c:crosses val="autoZero"/>
        <c:auto val="1"/>
        <c:lblAlgn val="ctr"/>
        <c:lblOffset val="100"/>
        <c:noMultiLvlLbl val="0"/>
      </c:catAx>
      <c:valAx>
        <c:axId val="131104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102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D20265-453E-427E-A9D4-9417E159BDA9}" type="doc">
      <dgm:prSet loTypeId="urn:microsoft.com/office/officeart/2005/8/layout/orgChart1" loCatId="hierarchy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EF58DEC-B578-43FA-A73C-39A2A707240A}">
      <dgm:prSet phldrT="[Текст]" custT="1"/>
      <dgm:spPr>
        <a:solidFill>
          <a:srgbClr val="0000FF"/>
        </a:solidFill>
      </dgm:spPr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ОСНОВНЫЕ ФОРМЫ ЗЕМНОЙ ПОВЕРХНОСТИ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4E3ABF0A-8BE4-473E-BC2F-86FCFCBB8BD3}" type="parTrans" cxnId="{F9EE9808-F63A-464C-9367-C3CF309CF6FC}">
      <dgm:prSet/>
      <dgm:spPr/>
      <dgm:t>
        <a:bodyPr/>
        <a:lstStyle/>
        <a:p>
          <a:endParaRPr lang="ru-RU"/>
        </a:p>
      </dgm:t>
    </dgm:pt>
    <dgm:pt modelId="{3347B953-C152-4C3F-9973-DBA2D5F346DC}" type="sibTrans" cxnId="{F9EE9808-F63A-464C-9367-C3CF309CF6FC}">
      <dgm:prSet/>
      <dgm:spPr/>
      <dgm:t>
        <a:bodyPr/>
        <a:lstStyle/>
        <a:p>
          <a:endParaRPr lang="ru-RU"/>
        </a:p>
      </dgm:t>
    </dgm:pt>
    <dgm:pt modelId="{F9B47BA2-C401-4BDF-BE26-B3BC9CE34FB2}">
      <dgm:prSet phldrT="[Текст]"/>
      <dgm:spPr>
        <a:solidFill>
          <a:srgbClr val="CC6600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ГОРЫ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AC00571-EB68-43A8-847A-72857D8BF889}" type="parTrans" cxnId="{4F0E6D4D-5C7F-483E-94BC-55DB7E0D4F91}">
      <dgm:prSet/>
      <dgm:spPr/>
      <dgm:t>
        <a:bodyPr/>
        <a:lstStyle/>
        <a:p>
          <a:endParaRPr lang="ru-RU"/>
        </a:p>
      </dgm:t>
    </dgm:pt>
    <dgm:pt modelId="{465F2F87-BA2A-4A06-A728-D2B822B3E900}" type="sibTrans" cxnId="{4F0E6D4D-5C7F-483E-94BC-55DB7E0D4F91}">
      <dgm:prSet/>
      <dgm:spPr/>
      <dgm:t>
        <a:bodyPr/>
        <a:lstStyle/>
        <a:p>
          <a:endParaRPr lang="ru-RU"/>
        </a:p>
      </dgm:t>
    </dgm:pt>
    <dgm:pt modelId="{E28E80C5-24E2-4F32-A79C-E176FAB66AB1}">
      <dgm:prSet phldrT="[Текст]"/>
      <dgm:spPr>
        <a:solidFill>
          <a:srgbClr val="00CC00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РАВНИНЫ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F32DD20-6E0A-4DD5-981A-88D2B50C5072}" type="parTrans" cxnId="{17C1273E-401F-4E16-A5D5-7BF45C9674AD}">
      <dgm:prSet/>
      <dgm:spPr/>
      <dgm:t>
        <a:bodyPr/>
        <a:lstStyle/>
        <a:p>
          <a:endParaRPr lang="ru-RU"/>
        </a:p>
      </dgm:t>
    </dgm:pt>
    <dgm:pt modelId="{7EB28DED-BBBB-4206-8F1C-B56D323B871C}" type="sibTrans" cxnId="{17C1273E-401F-4E16-A5D5-7BF45C9674AD}">
      <dgm:prSet/>
      <dgm:spPr/>
      <dgm:t>
        <a:bodyPr/>
        <a:lstStyle/>
        <a:p>
          <a:endParaRPr lang="ru-RU"/>
        </a:p>
      </dgm:t>
    </dgm:pt>
    <dgm:pt modelId="{32DBE75B-9504-4E7E-8069-8A049213203B}" type="pres">
      <dgm:prSet presAssocID="{09D20265-453E-427E-A9D4-9417E159BD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B738A57-EF10-427C-8D95-0EC494445419}" type="pres">
      <dgm:prSet presAssocID="{3EF58DEC-B578-43FA-A73C-39A2A707240A}" presName="hierRoot1" presStyleCnt="0">
        <dgm:presLayoutVars>
          <dgm:hierBranch val="init"/>
        </dgm:presLayoutVars>
      </dgm:prSet>
      <dgm:spPr/>
    </dgm:pt>
    <dgm:pt modelId="{B7D68E45-7A52-4A90-B4CA-F269CC953E94}" type="pres">
      <dgm:prSet presAssocID="{3EF58DEC-B578-43FA-A73C-39A2A707240A}" presName="rootComposite1" presStyleCnt="0"/>
      <dgm:spPr/>
    </dgm:pt>
    <dgm:pt modelId="{E6902CF6-0FDA-43FB-B5BE-AD87B89D1479}" type="pres">
      <dgm:prSet presAssocID="{3EF58DEC-B578-43FA-A73C-39A2A707240A}" presName="rootText1" presStyleLbl="node0" presStyleIdx="0" presStyleCnt="1" custScaleX="338666" custLinFactNeighborX="757" custLinFactNeighborY="-276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DF3230-0021-4380-AAD5-39592C4BBA3C}" type="pres">
      <dgm:prSet presAssocID="{3EF58DEC-B578-43FA-A73C-39A2A707240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F6D8E13-EC69-4B7C-BF8B-A19C0692F8FE}" type="pres">
      <dgm:prSet presAssocID="{3EF58DEC-B578-43FA-A73C-39A2A707240A}" presName="hierChild2" presStyleCnt="0"/>
      <dgm:spPr/>
    </dgm:pt>
    <dgm:pt modelId="{D48AAB89-EEDD-47BA-8010-D4841E3706F5}" type="pres">
      <dgm:prSet presAssocID="{4AC00571-EB68-43A8-847A-72857D8BF88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4F3F2388-B98F-4F7B-99DE-775A907250BD}" type="pres">
      <dgm:prSet presAssocID="{F9B47BA2-C401-4BDF-BE26-B3BC9CE34FB2}" presName="hierRoot2" presStyleCnt="0">
        <dgm:presLayoutVars>
          <dgm:hierBranch val="init"/>
        </dgm:presLayoutVars>
      </dgm:prSet>
      <dgm:spPr/>
    </dgm:pt>
    <dgm:pt modelId="{8E3F6C6B-E55B-4345-8016-A4CAC154659C}" type="pres">
      <dgm:prSet presAssocID="{F9B47BA2-C401-4BDF-BE26-B3BC9CE34FB2}" presName="rootComposite" presStyleCnt="0"/>
      <dgm:spPr/>
    </dgm:pt>
    <dgm:pt modelId="{7CFCD21C-D408-4701-A698-658066B0D30C}" type="pres">
      <dgm:prSet presAssocID="{F9B47BA2-C401-4BDF-BE26-B3BC9CE34FB2}" presName="rootText" presStyleLbl="node2" presStyleIdx="0" presStyleCnt="2" custScaleX="109594" custLinFactNeighborX="-29407" custLinFactNeighborY="18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C5429E-0433-40C1-9DD6-A81E643CE290}" type="pres">
      <dgm:prSet presAssocID="{F9B47BA2-C401-4BDF-BE26-B3BC9CE34FB2}" presName="rootConnector" presStyleLbl="node2" presStyleIdx="0" presStyleCnt="2"/>
      <dgm:spPr/>
      <dgm:t>
        <a:bodyPr/>
        <a:lstStyle/>
        <a:p>
          <a:endParaRPr lang="ru-RU"/>
        </a:p>
      </dgm:t>
    </dgm:pt>
    <dgm:pt modelId="{37EB9FB5-DD6C-4722-9F4A-D60FD13F5DB3}" type="pres">
      <dgm:prSet presAssocID="{F9B47BA2-C401-4BDF-BE26-B3BC9CE34FB2}" presName="hierChild4" presStyleCnt="0"/>
      <dgm:spPr/>
    </dgm:pt>
    <dgm:pt modelId="{F5376C72-F76E-40E6-81F2-9CBC64CC0691}" type="pres">
      <dgm:prSet presAssocID="{F9B47BA2-C401-4BDF-BE26-B3BC9CE34FB2}" presName="hierChild5" presStyleCnt="0"/>
      <dgm:spPr/>
    </dgm:pt>
    <dgm:pt modelId="{E3779B98-7172-4E38-9E64-1503C79EBB9C}" type="pres">
      <dgm:prSet presAssocID="{7F32DD20-6E0A-4DD5-981A-88D2B50C5072}" presName="Name37" presStyleLbl="parChTrans1D2" presStyleIdx="1" presStyleCnt="2"/>
      <dgm:spPr/>
      <dgm:t>
        <a:bodyPr/>
        <a:lstStyle/>
        <a:p>
          <a:endParaRPr lang="ru-RU"/>
        </a:p>
      </dgm:t>
    </dgm:pt>
    <dgm:pt modelId="{29658226-67DF-4791-9A3F-98E00D99D742}" type="pres">
      <dgm:prSet presAssocID="{E28E80C5-24E2-4F32-A79C-E176FAB66AB1}" presName="hierRoot2" presStyleCnt="0">
        <dgm:presLayoutVars>
          <dgm:hierBranch val="init"/>
        </dgm:presLayoutVars>
      </dgm:prSet>
      <dgm:spPr/>
    </dgm:pt>
    <dgm:pt modelId="{6BFA6171-75CA-4EE8-98CB-EDB174C82AA5}" type="pres">
      <dgm:prSet presAssocID="{E28E80C5-24E2-4F32-A79C-E176FAB66AB1}" presName="rootComposite" presStyleCnt="0"/>
      <dgm:spPr/>
    </dgm:pt>
    <dgm:pt modelId="{732324B2-EA3F-4B7C-81B6-E0915B546A45}" type="pres">
      <dgm:prSet presAssocID="{E28E80C5-24E2-4F32-A79C-E176FAB66AB1}" presName="rootText" presStyleLbl="node2" presStyleIdx="1" presStyleCnt="2" custScaleX="153659" custLinFactNeighborX="35192" custLinFactNeighborY="18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861772-9571-46B6-92D4-E8033F1E1FEB}" type="pres">
      <dgm:prSet presAssocID="{E28E80C5-24E2-4F32-A79C-E176FAB66AB1}" presName="rootConnector" presStyleLbl="node2" presStyleIdx="1" presStyleCnt="2"/>
      <dgm:spPr/>
      <dgm:t>
        <a:bodyPr/>
        <a:lstStyle/>
        <a:p>
          <a:endParaRPr lang="ru-RU"/>
        </a:p>
      </dgm:t>
    </dgm:pt>
    <dgm:pt modelId="{9BF9E35C-7439-4CB8-AB26-0B8983C81FFC}" type="pres">
      <dgm:prSet presAssocID="{E28E80C5-24E2-4F32-A79C-E176FAB66AB1}" presName="hierChild4" presStyleCnt="0"/>
      <dgm:spPr/>
    </dgm:pt>
    <dgm:pt modelId="{3DFCDCC7-45E5-41DD-9F33-E196AD22A535}" type="pres">
      <dgm:prSet presAssocID="{E28E80C5-24E2-4F32-A79C-E176FAB66AB1}" presName="hierChild5" presStyleCnt="0"/>
      <dgm:spPr/>
    </dgm:pt>
    <dgm:pt modelId="{0E5DAF5A-C686-44B8-A5AC-6B79272903ED}" type="pres">
      <dgm:prSet presAssocID="{3EF58DEC-B578-43FA-A73C-39A2A707240A}" presName="hierChild3" presStyleCnt="0"/>
      <dgm:spPr/>
    </dgm:pt>
  </dgm:ptLst>
  <dgm:cxnLst>
    <dgm:cxn modelId="{A909E55A-EBFC-46A0-9372-05EDE7783631}" type="presOf" srcId="{E28E80C5-24E2-4F32-A79C-E176FAB66AB1}" destId="{73861772-9571-46B6-92D4-E8033F1E1FEB}" srcOrd="1" destOrd="0" presId="urn:microsoft.com/office/officeart/2005/8/layout/orgChart1"/>
    <dgm:cxn modelId="{17C1273E-401F-4E16-A5D5-7BF45C9674AD}" srcId="{3EF58DEC-B578-43FA-A73C-39A2A707240A}" destId="{E28E80C5-24E2-4F32-A79C-E176FAB66AB1}" srcOrd="1" destOrd="0" parTransId="{7F32DD20-6E0A-4DD5-981A-88D2B50C5072}" sibTransId="{7EB28DED-BBBB-4206-8F1C-B56D323B871C}"/>
    <dgm:cxn modelId="{F9EE9808-F63A-464C-9367-C3CF309CF6FC}" srcId="{09D20265-453E-427E-A9D4-9417E159BDA9}" destId="{3EF58DEC-B578-43FA-A73C-39A2A707240A}" srcOrd="0" destOrd="0" parTransId="{4E3ABF0A-8BE4-473E-BC2F-86FCFCBB8BD3}" sibTransId="{3347B953-C152-4C3F-9973-DBA2D5F346DC}"/>
    <dgm:cxn modelId="{A2E39001-A56B-4FB6-A204-CA4EC2AD0727}" type="presOf" srcId="{3EF58DEC-B578-43FA-A73C-39A2A707240A}" destId="{E6902CF6-0FDA-43FB-B5BE-AD87B89D1479}" srcOrd="0" destOrd="0" presId="urn:microsoft.com/office/officeart/2005/8/layout/orgChart1"/>
    <dgm:cxn modelId="{D4BD8114-5A95-4F21-B6C7-3A1CB40AB779}" type="presOf" srcId="{F9B47BA2-C401-4BDF-BE26-B3BC9CE34FB2}" destId="{7CFCD21C-D408-4701-A698-658066B0D30C}" srcOrd="0" destOrd="0" presId="urn:microsoft.com/office/officeart/2005/8/layout/orgChart1"/>
    <dgm:cxn modelId="{F32C7F02-8297-4F84-B1F4-14680D32FDF3}" type="presOf" srcId="{E28E80C5-24E2-4F32-A79C-E176FAB66AB1}" destId="{732324B2-EA3F-4B7C-81B6-E0915B546A45}" srcOrd="0" destOrd="0" presId="urn:microsoft.com/office/officeart/2005/8/layout/orgChart1"/>
    <dgm:cxn modelId="{A7C1973D-1AFB-4A67-BE40-50E70BE10E64}" type="presOf" srcId="{3EF58DEC-B578-43FA-A73C-39A2A707240A}" destId="{94DF3230-0021-4380-AAD5-39592C4BBA3C}" srcOrd="1" destOrd="0" presId="urn:microsoft.com/office/officeart/2005/8/layout/orgChart1"/>
    <dgm:cxn modelId="{2A758E21-43C2-471B-AAD0-F94E8E80748C}" type="presOf" srcId="{09D20265-453E-427E-A9D4-9417E159BDA9}" destId="{32DBE75B-9504-4E7E-8069-8A049213203B}" srcOrd="0" destOrd="0" presId="urn:microsoft.com/office/officeart/2005/8/layout/orgChart1"/>
    <dgm:cxn modelId="{D6308087-9C52-41CB-AD70-532E049E51DA}" type="presOf" srcId="{4AC00571-EB68-43A8-847A-72857D8BF889}" destId="{D48AAB89-EEDD-47BA-8010-D4841E3706F5}" srcOrd="0" destOrd="0" presId="urn:microsoft.com/office/officeart/2005/8/layout/orgChart1"/>
    <dgm:cxn modelId="{4F0E6D4D-5C7F-483E-94BC-55DB7E0D4F91}" srcId="{3EF58DEC-B578-43FA-A73C-39A2A707240A}" destId="{F9B47BA2-C401-4BDF-BE26-B3BC9CE34FB2}" srcOrd="0" destOrd="0" parTransId="{4AC00571-EB68-43A8-847A-72857D8BF889}" sibTransId="{465F2F87-BA2A-4A06-A728-D2B822B3E900}"/>
    <dgm:cxn modelId="{B6985B12-05A8-4B2F-B340-60B2CC0C5DBB}" type="presOf" srcId="{F9B47BA2-C401-4BDF-BE26-B3BC9CE34FB2}" destId="{F1C5429E-0433-40C1-9DD6-A81E643CE290}" srcOrd="1" destOrd="0" presId="urn:microsoft.com/office/officeart/2005/8/layout/orgChart1"/>
    <dgm:cxn modelId="{23708EE1-BA6B-465F-9782-DD0BDBFA7C19}" type="presOf" srcId="{7F32DD20-6E0A-4DD5-981A-88D2B50C5072}" destId="{E3779B98-7172-4E38-9E64-1503C79EBB9C}" srcOrd="0" destOrd="0" presId="urn:microsoft.com/office/officeart/2005/8/layout/orgChart1"/>
    <dgm:cxn modelId="{FFABC844-EAE0-4FB1-9837-B70AE042E129}" type="presParOf" srcId="{32DBE75B-9504-4E7E-8069-8A049213203B}" destId="{CB738A57-EF10-427C-8D95-0EC494445419}" srcOrd="0" destOrd="0" presId="urn:microsoft.com/office/officeart/2005/8/layout/orgChart1"/>
    <dgm:cxn modelId="{7D1AC1D3-E07D-4DD4-840C-67C547601813}" type="presParOf" srcId="{CB738A57-EF10-427C-8D95-0EC494445419}" destId="{B7D68E45-7A52-4A90-B4CA-F269CC953E94}" srcOrd="0" destOrd="0" presId="urn:microsoft.com/office/officeart/2005/8/layout/orgChart1"/>
    <dgm:cxn modelId="{1150B18B-9461-4A0F-A86E-2454F54D47E4}" type="presParOf" srcId="{B7D68E45-7A52-4A90-B4CA-F269CC953E94}" destId="{E6902CF6-0FDA-43FB-B5BE-AD87B89D1479}" srcOrd="0" destOrd="0" presId="urn:microsoft.com/office/officeart/2005/8/layout/orgChart1"/>
    <dgm:cxn modelId="{CEC42B69-3006-4A2F-A619-0703DF06195B}" type="presParOf" srcId="{B7D68E45-7A52-4A90-B4CA-F269CC953E94}" destId="{94DF3230-0021-4380-AAD5-39592C4BBA3C}" srcOrd="1" destOrd="0" presId="urn:microsoft.com/office/officeart/2005/8/layout/orgChart1"/>
    <dgm:cxn modelId="{5017C291-1893-4F09-8D96-C20B741A5B90}" type="presParOf" srcId="{CB738A57-EF10-427C-8D95-0EC494445419}" destId="{5F6D8E13-EC69-4B7C-BF8B-A19C0692F8FE}" srcOrd="1" destOrd="0" presId="urn:microsoft.com/office/officeart/2005/8/layout/orgChart1"/>
    <dgm:cxn modelId="{FE991689-DA14-4F74-8E28-B3887F146162}" type="presParOf" srcId="{5F6D8E13-EC69-4B7C-BF8B-A19C0692F8FE}" destId="{D48AAB89-EEDD-47BA-8010-D4841E3706F5}" srcOrd="0" destOrd="0" presId="urn:microsoft.com/office/officeart/2005/8/layout/orgChart1"/>
    <dgm:cxn modelId="{CCEC24CF-2CA0-4369-BFAF-12CDD3CEABB1}" type="presParOf" srcId="{5F6D8E13-EC69-4B7C-BF8B-A19C0692F8FE}" destId="{4F3F2388-B98F-4F7B-99DE-775A907250BD}" srcOrd="1" destOrd="0" presId="urn:microsoft.com/office/officeart/2005/8/layout/orgChart1"/>
    <dgm:cxn modelId="{0069E131-E2AD-4EFB-B833-267855285E17}" type="presParOf" srcId="{4F3F2388-B98F-4F7B-99DE-775A907250BD}" destId="{8E3F6C6B-E55B-4345-8016-A4CAC154659C}" srcOrd="0" destOrd="0" presId="urn:microsoft.com/office/officeart/2005/8/layout/orgChart1"/>
    <dgm:cxn modelId="{52AC8E66-B091-423A-9E74-6DA518458948}" type="presParOf" srcId="{8E3F6C6B-E55B-4345-8016-A4CAC154659C}" destId="{7CFCD21C-D408-4701-A698-658066B0D30C}" srcOrd="0" destOrd="0" presId="urn:microsoft.com/office/officeart/2005/8/layout/orgChart1"/>
    <dgm:cxn modelId="{90E80110-DC19-4CC8-8397-D845A50B3857}" type="presParOf" srcId="{8E3F6C6B-E55B-4345-8016-A4CAC154659C}" destId="{F1C5429E-0433-40C1-9DD6-A81E643CE290}" srcOrd="1" destOrd="0" presId="urn:microsoft.com/office/officeart/2005/8/layout/orgChart1"/>
    <dgm:cxn modelId="{1CE9751F-D960-49E7-8AC5-5E69B07F7CCA}" type="presParOf" srcId="{4F3F2388-B98F-4F7B-99DE-775A907250BD}" destId="{37EB9FB5-DD6C-4722-9F4A-D60FD13F5DB3}" srcOrd="1" destOrd="0" presId="urn:microsoft.com/office/officeart/2005/8/layout/orgChart1"/>
    <dgm:cxn modelId="{29B834C4-118D-4F9D-98FE-343C59792DA5}" type="presParOf" srcId="{4F3F2388-B98F-4F7B-99DE-775A907250BD}" destId="{F5376C72-F76E-40E6-81F2-9CBC64CC0691}" srcOrd="2" destOrd="0" presId="urn:microsoft.com/office/officeart/2005/8/layout/orgChart1"/>
    <dgm:cxn modelId="{D31ED67E-86A6-4C1E-ABF6-3E9B3038E18E}" type="presParOf" srcId="{5F6D8E13-EC69-4B7C-BF8B-A19C0692F8FE}" destId="{E3779B98-7172-4E38-9E64-1503C79EBB9C}" srcOrd="2" destOrd="0" presId="urn:microsoft.com/office/officeart/2005/8/layout/orgChart1"/>
    <dgm:cxn modelId="{2C4968CB-ED8B-429F-AF31-9B17345EA9AC}" type="presParOf" srcId="{5F6D8E13-EC69-4B7C-BF8B-A19C0692F8FE}" destId="{29658226-67DF-4791-9A3F-98E00D99D742}" srcOrd="3" destOrd="0" presId="urn:microsoft.com/office/officeart/2005/8/layout/orgChart1"/>
    <dgm:cxn modelId="{3AD8B604-70CB-4098-A625-9F6911230ED7}" type="presParOf" srcId="{29658226-67DF-4791-9A3F-98E00D99D742}" destId="{6BFA6171-75CA-4EE8-98CB-EDB174C82AA5}" srcOrd="0" destOrd="0" presId="urn:microsoft.com/office/officeart/2005/8/layout/orgChart1"/>
    <dgm:cxn modelId="{9A3869C1-76AA-4950-B035-4D0D7D6BAD55}" type="presParOf" srcId="{6BFA6171-75CA-4EE8-98CB-EDB174C82AA5}" destId="{732324B2-EA3F-4B7C-81B6-E0915B546A45}" srcOrd="0" destOrd="0" presId="urn:microsoft.com/office/officeart/2005/8/layout/orgChart1"/>
    <dgm:cxn modelId="{B3460801-3F8D-48BC-8F1C-4859539201EB}" type="presParOf" srcId="{6BFA6171-75CA-4EE8-98CB-EDB174C82AA5}" destId="{73861772-9571-46B6-92D4-E8033F1E1FEB}" srcOrd="1" destOrd="0" presId="urn:microsoft.com/office/officeart/2005/8/layout/orgChart1"/>
    <dgm:cxn modelId="{B3256828-E2C5-4163-A8E1-6F3FEA0AB6D0}" type="presParOf" srcId="{29658226-67DF-4791-9A3F-98E00D99D742}" destId="{9BF9E35C-7439-4CB8-AB26-0B8983C81FFC}" srcOrd="1" destOrd="0" presId="urn:microsoft.com/office/officeart/2005/8/layout/orgChart1"/>
    <dgm:cxn modelId="{E9768D41-02BD-4DC7-B2B8-6A26A9B7F44B}" type="presParOf" srcId="{29658226-67DF-4791-9A3F-98E00D99D742}" destId="{3DFCDCC7-45E5-41DD-9F33-E196AD22A535}" srcOrd="2" destOrd="0" presId="urn:microsoft.com/office/officeart/2005/8/layout/orgChart1"/>
    <dgm:cxn modelId="{CBD0B311-0974-4A1E-BAFC-A075A2A60D64}" type="presParOf" srcId="{CB738A57-EF10-427C-8D95-0EC494445419}" destId="{0E5DAF5A-C686-44B8-A5AC-6B79272903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508699-7A8C-4545-A80B-A4F8328C7988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20F38C5D-715E-48C9-A1E2-90B783A7F5F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</a:rPr>
            <a:t>Самая высокая в мире гора – Эверест, высота  8848 м.</a:t>
          </a:r>
          <a:endParaRPr lang="ru-RU" sz="1800" b="1" dirty="0">
            <a:solidFill>
              <a:srgbClr val="0000FF"/>
            </a:solidFill>
          </a:endParaRPr>
        </a:p>
      </dgm:t>
    </dgm:pt>
    <dgm:pt modelId="{DE73E5BF-E9C9-44D9-85D6-475751148CBF}" type="parTrans" cxnId="{613DFCF7-3C24-4350-89B2-03D825D34392}">
      <dgm:prSet/>
      <dgm:spPr/>
      <dgm:t>
        <a:bodyPr/>
        <a:lstStyle/>
        <a:p>
          <a:endParaRPr lang="ru-RU"/>
        </a:p>
      </dgm:t>
    </dgm:pt>
    <dgm:pt modelId="{E762A184-C373-47BE-9E75-E7F382B7C68E}" type="sibTrans" cxnId="{613DFCF7-3C24-4350-89B2-03D825D34392}">
      <dgm:prSet/>
      <dgm:spPr/>
      <dgm:t>
        <a:bodyPr/>
        <a:lstStyle/>
        <a:p>
          <a:endParaRPr lang="ru-RU"/>
        </a:p>
      </dgm:t>
    </dgm:pt>
    <dgm:pt modelId="{2CBF1700-2E93-42E7-BF27-75141184721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</a:rPr>
            <a:t>Самая высокая гора в России Эльбрус, высота 5642 м.</a:t>
          </a:r>
          <a:endParaRPr lang="ru-RU" sz="1800" b="1" dirty="0">
            <a:solidFill>
              <a:srgbClr val="0000FF"/>
            </a:solidFill>
          </a:endParaRPr>
        </a:p>
      </dgm:t>
    </dgm:pt>
    <dgm:pt modelId="{47A12F2E-EDE2-4637-B8E9-7262178B85D2}" type="parTrans" cxnId="{1D854662-A03C-47EA-AB6D-242D9A1C0E80}">
      <dgm:prSet/>
      <dgm:spPr/>
      <dgm:t>
        <a:bodyPr/>
        <a:lstStyle/>
        <a:p>
          <a:endParaRPr lang="ru-RU"/>
        </a:p>
      </dgm:t>
    </dgm:pt>
    <dgm:pt modelId="{1A031556-3E9F-4FC2-89DD-CBE90A67EE53}" type="sibTrans" cxnId="{1D854662-A03C-47EA-AB6D-242D9A1C0E80}">
      <dgm:prSet/>
      <dgm:spPr/>
      <dgm:t>
        <a:bodyPr/>
        <a:lstStyle/>
        <a:p>
          <a:endParaRPr lang="ru-RU"/>
        </a:p>
      </dgm:t>
    </dgm:pt>
    <dgm:pt modelId="{FC331D14-3CB1-4EFD-BA63-67911EFA490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00FF"/>
              </a:solidFill>
            </a:rPr>
            <a:t>Самая высокая гора на Камчатке – Ключевской вулкан, высота 4850 м.</a:t>
          </a:r>
          <a:endParaRPr lang="ru-RU" sz="1600" b="1" dirty="0">
            <a:solidFill>
              <a:srgbClr val="0000FF"/>
            </a:solidFill>
          </a:endParaRPr>
        </a:p>
      </dgm:t>
    </dgm:pt>
    <dgm:pt modelId="{5D222C9A-45E0-408D-9461-C16F76B60AB2}" type="parTrans" cxnId="{A91F2E80-4FBE-4313-A5E6-754FF8017080}">
      <dgm:prSet/>
      <dgm:spPr/>
      <dgm:t>
        <a:bodyPr/>
        <a:lstStyle/>
        <a:p>
          <a:endParaRPr lang="ru-RU"/>
        </a:p>
      </dgm:t>
    </dgm:pt>
    <dgm:pt modelId="{9FA82F5D-F2F6-4725-A924-61FE31EEBD6B}" type="sibTrans" cxnId="{A91F2E80-4FBE-4313-A5E6-754FF8017080}">
      <dgm:prSet/>
      <dgm:spPr/>
      <dgm:t>
        <a:bodyPr/>
        <a:lstStyle/>
        <a:p>
          <a:endParaRPr lang="ru-RU"/>
        </a:p>
      </dgm:t>
    </dgm:pt>
    <dgm:pt modelId="{24E515A5-664C-4142-BDBF-1B6BDC066F6D}" type="pres">
      <dgm:prSet presAssocID="{D3508699-7A8C-4545-A80B-A4F8328C7988}" presName="Name0" presStyleCnt="0">
        <dgm:presLayoutVars>
          <dgm:dir/>
          <dgm:resizeHandles val="exact"/>
        </dgm:presLayoutVars>
      </dgm:prSet>
      <dgm:spPr/>
    </dgm:pt>
    <dgm:pt modelId="{72B851ED-08A2-4D0B-83AB-D6C4F8E44027}" type="pres">
      <dgm:prSet presAssocID="{D3508699-7A8C-4545-A80B-A4F8328C7988}" presName="bkgdShp" presStyleLbl="alignAccFollowNode1" presStyleIdx="0" presStyleCnt="1"/>
      <dgm:spPr/>
    </dgm:pt>
    <dgm:pt modelId="{5114D07F-E1D3-4FEC-B57A-AA5C9FD2B18E}" type="pres">
      <dgm:prSet presAssocID="{D3508699-7A8C-4545-A80B-A4F8328C7988}" presName="linComp" presStyleCnt="0"/>
      <dgm:spPr/>
    </dgm:pt>
    <dgm:pt modelId="{EE159707-E2D4-4FE9-B42E-94229F2BF961}" type="pres">
      <dgm:prSet presAssocID="{20F38C5D-715E-48C9-A1E2-90B783A7F5F1}" presName="compNode" presStyleCnt="0"/>
      <dgm:spPr/>
    </dgm:pt>
    <dgm:pt modelId="{E5BCF21A-97EF-44BA-AA73-5A143979062E}" type="pres">
      <dgm:prSet presAssocID="{20F38C5D-715E-48C9-A1E2-90B783A7F5F1}" presName="node" presStyleLbl="node1" presStyleIdx="0" presStyleCnt="3" custScaleY="42899" custLinFactNeighborX="-25864" custLinFactNeighborY="-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6B46C-03E4-4A04-858A-D62389F10667}" type="pres">
      <dgm:prSet presAssocID="{20F38C5D-715E-48C9-A1E2-90B783A7F5F1}" presName="invisiNode" presStyleLbl="node1" presStyleIdx="0" presStyleCnt="3"/>
      <dgm:spPr/>
    </dgm:pt>
    <dgm:pt modelId="{436A5124-63AC-44FE-B944-C8BF7D51963D}" type="pres">
      <dgm:prSet presAssocID="{20F38C5D-715E-48C9-A1E2-90B783A7F5F1}" presName="imagNode" presStyleLbl="fgImgPlace1" presStyleIdx="0" presStyleCnt="3" custScaleX="132883" custScaleY="210287" custLinFactNeighborX="-21011" custLinFactNeighborY="-48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66F2F26-0A91-4400-820D-1475C8D0382B}" type="pres">
      <dgm:prSet presAssocID="{E762A184-C373-47BE-9E75-E7F382B7C68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D7CF46B-B419-4C3B-BB83-378BF8ECD74C}" type="pres">
      <dgm:prSet presAssocID="{2CBF1700-2E93-42E7-BF27-75141184721B}" presName="compNode" presStyleCnt="0"/>
      <dgm:spPr/>
    </dgm:pt>
    <dgm:pt modelId="{79B812A8-D702-4198-93B0-58261B41ABC8}" type="pres">
      <dgm:prSet presAssocID="{2CBF1700-2E93-42E7-BF27-75141184721B}" presName="node" presStyleLbl="node1" presStyleIdx="1" presStyleCnt="3" custScaleY="47452" custLinFactNeighborX="-14269" custLinFactNeighborY="1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024A0-3373-4DB1-94E8-A52705BD32AC}" type="pres">
      <dgm:prSet presAssocID="{2CBF1700-2E93-42E7-BF27-75141184721B}" presName="invisiNode" presStyleLbl="node1" presStyleIdx="1" presStyleCnt="3"/>
      <dgm:spPr/>
    </dgm:pt>
    <dgm:pt modelId="{A3619006-1849-46F5-9AAB-616CB0AD1877}" type="pres">
      <dgm:prSet presAssocID="{2CBF1700-2E93-42E7-BF27-75141184721B}" presName="imagNode" presStyleLbl="fgImgPlace1" presStyleIdx="1" presStyleCnt="3" custScaleX="129627" custScaleY="206113" custLinFactNeighborX="-16020" custLinFactNeighborY="-336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88675A0-19B3-4792-95AC-C978D2C2E1C4}" type="pres">
      <dgm:prSet presAssocID="{1A031556-3E9F-4FC2-89DD-CBE90A67EE5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5B477AF-CF92-4F8F-9C91-DC057B008839}" type="pres">
      <dgm:prSet presAssocID="{FC331D14-3CB1-4EFD-BA63-67911EFA490D}" presName="compNode" presStyleCnt="0"/>
      <dgm:spPr/>
    </dgm:pt>
    <dgm:pt modelId="{398CFB98-7C61-48D1-8FBA-70842FD43E04}" type="pres">
      <dgm:prSet presAssocID="{FC331D14-3CB1-4EFD-BA63-67911EFA490D}" presName="node" presStyleLbl="node1" presStyleIdx="2" presStyleCnt="3" custScaleY="43736" custLinFactNeighborX="-3711" custLinFactNeighborY="1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28C08-8378-4696-905A-84E5EC1C5AE7}" type="pres">
      <dgm:prSet presAssocID="{FC331D14-3CB1-4EFD-BA63-67911EFA490D}" presName="invisiNode" presStyleLbl="node1" presStyleIdx="2" presStyleCnt="3"/>
      <dgm:spPr/>
    </dgm:pt>
    <dgm:pt modelId="{735701E5-5B50-4020-8D4F-29124C0E2115}" type="pres">
      <dgm:prSet presAssocID="{FC331D14-3CB1-4EFD-BA63-67911EFA490D}" presName="imagNode" presStyleLbl="fgImgPlace1" presStyleIdx="2" presStyleCnt="3" custScaleX="127370" custScaleY="2096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75D5193-0007-4426-A006-B65BD7A9376E}" type="presOf" srcId="{2CBF1700-2E93-42E7-BF27-75141184721B}" destId="{79B812A8-D702-4198-93B0-58261B41ABC8}" srcOrd="0" destOrd="0" presId="urn:microsoft.com/office/officeart/2005/8/layout/pList2#1"/>
    <dgm:cxn modelId="{56CD0913-C8E2-4DE5-9A85-1841D4713A1F}" type="presOf" srcId="{E762A184-C373-47BE-9E75-E7F382B7C68E}" destId="{866F2F26-0A91-4400-820D-1475C8D0382B}" srcOrd="0" destOrd="0" presId="urn:microsoft.com/office/officeart/2005/8/layout/pList2#1"/>
    <dgm:cxn modelId="{1D854662-A03C-47EA-AB6D-242D9A1C0E80}" srcId="{D3508699-7A8C-4545-A80B-A4F8328C7988}" destId="{2CBF1700-2E93-42E7-BF27-75141184721B}" srcOrd="1" destOrd="0" parTransId="{47A12F2E-EDE2-4637-B8E9-7262178B85D2}" sibTransId="{1A031556-3E9F-4FC2-89DD-CBE90A67EE53}"/>
    <dgm:cxn modelId="{2E18CD76-1F7D-4398-92F1-B5747DAB975A}" type="presOf" srcId="{20F38C5D-715E-48C9-A1E2-90B783A7F5F1}" destId="{E5BCF21A-97EF-44BA-AA73-5A143979062E}" srcOrd="0" destOrd="0" presId="urn:microsoft.com/office/officeart/2005/8/layout/pList2#1"/>
    <dgm:cxn modelId="{A91F2E80-4FBE-4313-A5E6-754FF8017080}" srcId="{D3508699-7A8C-4545-A80B-A4F8328C7988}" destId="{FC331D14-3CB1-4EFD-BA63-67911EFA490D}" srcOrd="2" destOrd="0" parTransId="{5D222C9A-45E0-408D-9461-C16F76B60AB2}" sibTransId="{9FA82F5D-F2F6-4725-A924-61FE31EEBD6B}"/>
    <dgm:cxn modelId="{D46A17E7-86D2-410F-9195-AB1420D1E541}" type="presOf" srcId="{1A031556-3E9F-4FC2-89DD-CBE90A67EE53}" destId="{488675A0-19B3-4792-95AC-C978D2C2E1C4}" srcOrd="0" destOrd="0" presId="urn:microsoft.com/office/officeart/2005/8/layout/pList2#1"/>
    <dgm:cxn modelId="{89E3713D-1114-4714-AE0A-B27191098FB7}" type="presOf" srcId="{FC331D14-3CB1-4EFD-BA63-67911EFA490D}" destId="{398CFB98-7C61-48D1-8FBA-70842FD43E04}" srcOrd="0" destOrd="0" presId="urn:microsoft.com/office/officeart/2005/8/layout/pList2#1"/>
    <dgm:cxn modelId="{09DDFAE7-6542-43E0-BEAB-2DD185331D7C}" type="presOf" srcId="{D3508699-7A8C-4545-A80B-A4F8328C7988}" destId="{24E515A5-664C-4142-BDBF-1B6BDC066F6D}" srcOrd="0" destOrd="0" presId="urn:microsoft.com/office/officeart/2005/8/layout/pList2#1"/>
    <dgm:cxn modelId="{613DFCF7-3C24-4350-89B2-03D825D34392}" srcId="{D3508699-7A8C-4545-A80B-A4F8328C7988}" destId="{20F38C5D-715E-48C9-A1E2-90B783A7F5F1}" srcOrd="0" destOrd="0" parTransId="{DE73E5BF-E9C9-44D9-85D6-475751148CBF}" sibTransId="{E762A184-C373-47BE-9E75-E7F382B7C68E}"/>
    <dgm:cxn modelId="{8C48F071-7B7D-46E1-9166-3EAE57087E83}" type="presParOf" srcId="{24E515A5-664C-4142-BDBF-1B6BDC066F6D}" destId="{72B851ED-08A2-4D0B-83AB-D6C4F8E44027}" srcOrd="0" destOrd="0" presId="urn:microsoft.com/office/officeart/2005/8/layout/pList2#1"/>
    <dgm:cxn modelId="{B3A6FE55-DA60-4905-B9B2-B3BC83AD280D}" type="presParOf" srcId="{24E515A5-664C-4142-BDBF-1B6BDC066F6D}" destId="{5114D07F-E1D3-4FEC-B57A-AA5C9FD2B18E}" srcOrd="1" destOrd="0" presId="urn:microsoft.com/office/officeart/2005/8/layout/pList2#1"/>
    <dgm:cxn modelId="{94EBEF0E-8981-4395-A297-F1F4B36817A5}" type="presParOf" srcId="{5114D07F-E1D3-4FEC-B57A-AA5C9FD2B18E}" destId="{EE159707-E2D4-4FE9-B42E-94229F2BF961}" srcOrd="0" destOrd="0" presId="urn:microsoft.com/office/officeart/2005/8/layout/pList2#1"/>
    <dgm:cxn modelId="{1F636C6C-D622-4626-A55A-399AC199C905}" type="presParOf" srcId="{EE159707-E2D4-4FE9-B42E-94229F2BF961}" destId="{E5BCF21A-97EF-44BA-AA73-5A143979062E}" srcOrd="0" destOrd="0" presId="urn:microsoft.com/office/officeart/2005/8/layout/pList2#1"/>
    <dgm:cxn modelId="{650C0244-4A33-4C7F-B341-86DE6049C8F7}" type="presParOf" srcId="{EE159707-E2D4-4FE9-B42E-94229F2BF961}" destId="{8136B46C-03E4-4A04-858A-D62389F10667}" srcOrd="1" destOrd="0" presId="urn:microsoft.com/office/officeart/2005/8/layout/pList2#1"/>
    <dgm:cxn modelId="{07B0CA73-A615-432E-A49A-B862B1485E42}" type="presParOf" srcId="{EE159707-E2D4-4FE9-B42E-94229F2BF961}" destId="{436A5124-63AC-44FE-B944-C8BF7D51963D}" srcOrd="2" destOrd="0" presId="urn:microsoft.com/office/officeart/2005/8/layout/pList2#1"/>
    <dgm:cxn modelId="{B0483396-1E44-4EAD-9E6D-A49F9735A5C8}" type="presParOf" srcId="{5114D07F-E1D3-4FEC-B57A-AA5C9FD2B18E}" destId="{866F2F26-0A91-4400-820D-1475C8D0382B}" srcOrd="1" destOrd="0" presId="urn:microsoft.com/office/officeart/2005/8/layout/pList2#1"/>
    <dgm:cxn modelId="{8990B528-D793-46DB-8AB0-88FA1E94128D}" type="presParOf" srcId="{5114D07F-E1D3-4FEC-B57A-AA5C9FD2B18E}" destId="{4D7CF46B-B419-4C3B-BB83-378BF8ECD74C}" srcOrd="2" destOrd="0" presId="urn:microsoft.com/office/officeart/2005/8/layout/pList2#1"/>
    <dgm:cxn modelId="{D3F16779-EA8C-41DA-8137-D40FBC15BC5A}" type="presParOf" srcId="{4D7CF46B-B419-4C3B-BB83-378BF8ECD74C}" destId="{79B812A8-D702-4198-93B0-58261B41ABC8}" srcOrd="0" destOrd="0" presId="urn:microsoft.com/office/officeart/2005/8/layout/pList2#1"/>
    <dgm:cxn modelId="{149F9ACF-2DB1-47C9-98D3-1B5115341177}" type="presParOf" srcId="{4D7CF46B-B419-4C3B-BB83-378BF8ECD74C}" destId="{EC2024A0-3373-4DB1-94E8-A52705BD32AC}" srcOrd="1" destOrd="0" presId="urn:microsoft.com/office/officeart/2005/8/layout/pList2#1"/>
    <dgm:cxn modelId="{335D1DF8-BF41-4393-914A-207FF6B4238A}" type="presParOf" srcId="{4D7CF46B-B419-4C3B-BB83-378BF8ECD74C}" destId="{A3619006-1849-46F5-9AAB-616CB0AD1877}" srcOrd="2" destOrd="0" presId="urn:microsoft.com/office/officeart/2005/8/layout/pList2#1"/>
    <dgm:cxn modelId="{EF8351C8-AD6B-46C2-9C07-7E507CB804E3}" type="presParOf" srcId="{5114D07F-E1D3-4FEC-B57A-AA5C9FD2B18E}" destId="{488675A0-19B3-4792-95AC-C978D2C2E1C4}" srcOrd="3" destOrd="0" presId="urn:microsoft.com/office/officeart/2005/8/layout/pList2#1"/>
    <dgm:cxn modelId="{4456D0A3-75A1-4052-9738-DF80C4B7272C}" type="presParOf" srcId="{5114D07F-E1D3-4FEC-B57A-AA5C9FD2B18E}" destId="{35B477AF-CF92-4F8F-9C91-DC057B008839}" srcOrd="4" destOrd="0" presId="urn:microsoft.com/office/officeart/2005/8/layout/pList2#1"/>
    <dgm:cxn modelId="{7AD7C6E2-1ED3-4076-B631-CC8EFA9F05F8}" type="presParOf" srcId="{35B477AF-CF92-4F8F-9C91-DC057B008839}" destId="{398CFB98-7C61-48D1-8FBA-70842FD43E04}" srcOrd="0" destOrd="0" presId="urn:microsoft.com/office/officeart/2005/8/layout/pList2#1"/>
    <dgm:cxn modelId="{44610691-956D-4E2D-924D-06D1C82B641D}" type="presParOf" srcId="{35B477AF-CF92-4F8F-9C91-DC057B008839}" destId="{F3728C08-8378-4696-905A-84E5EC1C5AE7}" srcOrd="1" destOrd="0" presId="urn:microsoft.com/office/officeart/2005/8/layout/pList2#1"/>
    <dgm:cxn modelId="{0FFEEC2B-376D-4915-8CD6-3776071054B0}" type="presParOf" srcId="{35B477AF-CF92-4F8F-9C91-DC057B008839}" destId="{735701E5-5B50-4020-8D4F-29124C0E2115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79B98-7172-4E38-9E64-1503C79EBB9C}">
      <dsp:nvSpPr>
        <dsp:cNvPr id="0" name=""/>
        <dsp:cNvSpPr/>
      </dsp:nvSpPr>
      <dsp:spPr>
        <a:xfrm>
          <a:off x="4338765" y="1207751"/>
          <a:ext cx="2409029" cy="509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813"/>
              </a:lnTo>
              <a:lnTo>
                <a:pt x="2409029" y="255813"/>
              </a:lnTo>
              <a:lnTo>
                <a:pt x="2409029" y="50944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AAB89-EEDD-47BA-8010-D4841E3706F5}">
      <dsp:nvSpPr>
        <dsp:cNvPr id="0" name=""/>
        <dsp:cNvSpPr/>
      </dsp:nvSpPr>
      <dsp:spPr>
        <a:xfrm>
          <a:off x="1500706" y="1207751"/>
          <a:ext cx="2838058" cy="509441"/>
        </a:xfrm>
        <a:custGeom>
          <a:avLst/>
          <a:gdLst/>
          <a:ahLst/>
          <a:cxnLst/>
          <a:rect l="0" t="0" r="0" b="0"/>
          <a:pathLst>
            <a:path>
              <a:moveTo>
                <a:pt x="2838058" y="0"/>
              </a:moveTo>
              <a:lnTo>
                <a:pt x="2838058" y="255813"/>
              </a:lnTo>
              <a:lnTo>
                <a:pt x="0" y="255813"/>
              </a:lnTo>
              <a:lnTo>
                <a:pt x="0" y="50944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02CF6-0FDA-43FB-B5BE-AD87B89D1479}">
      <dsp:nvSpPr>
        <dsp:cNvPr id="0" name=""/>
        <dsp:cNvSpPr/>
      </dsp:nvSpPr>
      <dsp:spPr>
        <a:xfrm>
          <a:off x="248522" y="0"/>
          <a:ext cx="8180486" cy="1207751"/>
        </a:xfrm>
        <a:prstGeom prst="rect">
          <a:avLst/>
        </a:prstGeom>
        <a:solidFill>
          <a:srgbClr val="0000FF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ОСНОВНЫЕ ФОРМЫ ЗЕМНОЙ ПОВЕРХНОСТИ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522" y="0"/>
        <a:ext cx="8180486" cy="1207751"/>
      </dsp:txXfrm>
    </dsp:sp>
    <dsp:sp modelId="{7CFCD21C-D408-4701-A698-658066B0D30C}">
      <dsp:nvSpPr>
        <dsp:cNvPr id="0" name=""/>
        <dsp:cNvSpPr/>
      </dsp:nvSpPr>
      <dsp:spPr>
        <a:xfrm>
          <a:off x="177083" y="1717192"/>
          <a:ext cx="2647246" cy="1207751"/>
        </a:xfrm>
        <a:prstGeom prst="rect">
          <a:avLst/>
        </a:prstGeom>
        <a:solidFill>
          <a:srgbClr val="CC6600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latin typeface="Times New Roman" pitchFamily="18" charset="0"/>
              <a:cs typeface="Times New Roman" pitchFamily="18" charset="0"/>
            </a:rPr>
            <a:t>ГОРЫ</a:t>
          </a:r>
          <a:endParaRPr lang="ru-RU" sz="5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7083" y="1717192"/>
        <a:ext cx="2647246" cy="1207751"/>
      </dsp:txXfrm>
    </dsp:sp>
    <dsp:sp modelId="{732324B2-EA3F-4B7C-81B6-E0915B546A45}">
      <dsp:nvSpPr>
        <dsp:cNvPr id="0" name=""/>
        <dsp:cNvSpPr/>
      </dsp:nvSpPr>
      <dsp:spPr>
        <a:xfrm>
          <a:off x="4891975" y="1717192"/>
          <a:ext cx="3711637" cy="1207751"/>
        </a:xfrm>
        <a:prstGeom prst="rect">
          <a:avLst/>
        </a:prstGeom>
        <a:solidFill>
          <a:srgbClr val="00CC00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latin typeface="Times New Roman" pitchFamily="18" charset="0"/>
              <a:cs typeface="Times New Roman" pitchFamily="18" charset="0"/>
            </a:rPr>
            <a:t>РАВНИНЫ</a:t>
          </a:r>
          <a:endParaRPr lang="ru-RU" sz="5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1975" y="1717192"/>
        <a:ext cx="3711637" cy="12077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851ED-08A2-4D0B-83AB-D6C4F8E44027}">
      <dsp:nvSpPr>
        <dsp:cNvPr id="0" name=""/>
        <dsp:cNvSpPr/>
      </dsp:nvSpPr>
      <dsp:spPr>
        <a:xfrm>
          <a:off x="0" y="42560"/>
          <a:ext cx="8358246" cy="260391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A5124-63AC-44FE-B944-C8BF7D51963D}">
      <dsp:nvSpPr>
        <dsp:cNvPr id="0" name=""/>
        <dsp:cNvSpPr/>
      </dsp:nvSpPr>
      <dsp:spPr>
        <a:xfrm>
          <a:off x="0" y="134719"/>
          <a:ext cx="2546349" cy="40155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CF21A-97EF-44BA-AA73-5A143979062E}">
      <dsp:nvSpPr>
        <dsp:cNvPr id="0" name=""/>
        <dsp:cNvSpPr/>
      </dsp:nvSpPr>
      <dsp:spPr>
        <a:xfrm rot="10800000">
          <a:off x="71435" y="4357715"/>
          <a:ext cx="1916234" cy="136528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</a:rPr>
            <a:t>Самая высокая в мире гора – Эверест, высота  8848 м.</a:t>
          </a:r>
          <a:endParaRPr lang="ru-RU" sz="1800" b="1" kern="1200" dirty="0">
            <a:solidFill>
              <a:srgbClr val="0000FF"/>
            </a:solidFill>
          </a:endParaRPr>
        </a:p>
      </dsp:txBody>
      <dsp:txXfrm rot="10800000">
        <a:off x="113422" y="4357715"/>
        <a:ext cx="1832260" cy="1323300"/>
      </dsp:txXfrm>
    </dsp:sp>
    <dsp:sp modelId="{A3619006-1849-46F5-9AAB-616CB0AD1877}">
      <dsp:nvSpPr>
        <dsp:cNvPr id="0" name=""/>
        <dsp:cNvSpPr/>
      </dsp:nvSpPr>
      <dsp:spPr>
        <a:xfrm>
          <a:off x="2682984" y="63405"/>
          <a:ext cx="2483956" cy="39358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812A8-D702-4198-93B0-58261B41ABC8}">
      <dsp:nvSpPr>
        <dsp:cNvPr id="0" name=""/>
        <dsp:cNvSpPr/>
      </dsp:nvSpPr>
      <dsp:spPr>
        <a:xfrm rot="10800000">
          <a:off x="3000399" y="4276288"/>
          <a:ext cx="1916234" cy="151018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</a:rPr>
            <a:t>Самая высокая гора в России Эльбрус, высота 5642 м.</a:t>
          </a:r>
          <a:endParaRPr lang="ru-RU" sz="1800" b="1" kern="1200" dirty="0">
            <a:solidFill>
              <a:srgbClr val="0000FF"/>
            </a:solidFill>
          </a:endParaRPr>
        </a:p>
      </dsp:txBody>
      <dsp:txXfrm rot="10800000">
        <a:off x="3046843" y="4276288"/>
        <a:ext cx="1823346" cy="1463745"/>
      </dsp:txXfrm>
    </dsp:sp>
    <dsp:sp modelId="{735701E5-5B50-4020-8D4F-29124C0E2115}">
      <dsp:nvSpPr>
        <dsp:cNvPr id="0" name=""/>
        <dsp:cNvSpPr/>
      </dsp:nvSpPr>
      <dsp:spPr>
        <a:xfrm>
          <a:off x="5665545" y="140180"/>
          <a:ext cx="2440707" cy="40040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CFB98-7C61-48D1-8FBA-70842FD43E04}">
      <dsp:nvSpPr>
        <dsp:cNvPr id="0" name=""/>
        <dsp:cNvSpPr/>
      </dsp:nvSpPr>
      <dsp:spPr>
        <a:xfrm rot="10800000">
          <a:off x="5856670" y="4385926"/>
          <a:ext cx="1916234" cy="139192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FF"/>
              </a:solidFill>
            </a:rPr>
            <a:t>Самая высокая гора на Камчатке – Ключевской вулкан, высота 4850 м.</a:t>
          </a:r>
          <a:endParaRPr lang="ru-RU" sz="1600" b="1" kern="1200" dirty="0">
            <a:solidFill>
              <a:srgbClr val="0000FF"/>
            </a:solidFill>
          </a:endParaRPr>
        </a:p>
      </dsp:txBody>
      <dsp:txXfrm rot="10800000">
        <a:off x="5899476" y="4385926"/>
        <a:ext cx="1830622" cy="1349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D2260B5-670C-4D64-91A5-96F46815E1D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7B013DD-CC83-4FD3-B9D2-709F04705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60B5-670C-4D64-91A5-96F46815E1D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13DD-CC83-4FD3-B9D2-709F04705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60B5-670C-4D64-91A5-96F46815E1D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13DD-CC83-4FD3-B9D2-709F04705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2260B5-670C-4D64-91A5-96F46815E1D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7B013DD-CC83-4FD3-B9D2-709F04705C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D2260B5-670C-4D64-91A5-96F46815E1D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7B013DD-CC83-4FD3-B9D2-709F04705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60B5-670C-4D64-91A5-96F46815E1D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13DD-CC83-4FD3-B9D2-709F04705C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60B5-670C-4D64-91A5-96F46815E1D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13DD-CC83-4FD3-B9D2-709F04705C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2260B5-670C-4D64-91A5-96F46815E1D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B013DD-CC83-4FD3-B9D2-709F04705C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60B5-670C-4D64-91A5-96F46815E1D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13DD-CC83-4FD3-B9D2-709F04705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2260B5-670C-4D64-91A5-96F46815E1D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7B013DD-CC83-4FD3-B9D2-709F04705C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2260B5-670C-4D64-91A5-96F46815E1D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B013DD-CC83-4FD3-B9D2-709F04705C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2260B5-670C-4D64-91A5-96F46815E1D2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7B013DD-CC83-4FD3-B9D2-709F04705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foto.rambler.ru/users/jediknight2/albums/7562433/photo/471d8b5d-98f4-66f5-8056-062e1887b981/" TargetMode="External"/><Relationship Id="rId13" Type="http://schemas.openxmlformats.org/officeDocument/2006/relationships/hyperlink" Target="http://www.kamchatsky-krai.ru/volcano/kluchevskaja_gruppa/kluchevskoi/kluchevskoi_main.htm" TargetMode="External"/><Relationship Id="rId18" Type="http://schemas.openxmlformats.org/officeDocument/2006/relationships/hyperlink" Target="http://geographyofrussia.ru/russkaya-vostochno-evropejskaya-ravnina/" TargetMode="External"/><Relationship Id="rId3" Type="http://schemas.openxmlformats.org/officeDocument/2006/relationships/hyperlink" Target="http://aminpro.narod.ru/dopoln/kartinki/dopol/gory/gr_000.jpg" TargetMode="External"/><Relationship Id="rId7" Type="http://schemas.openxmlformats.org/officeDocument/2006/relationships/hyperlink" Target="http://travel.parshkov.de/rundreise/karpati/DSCN8076_resize.JPG" TargetMode="External"/><Relationship Id="rId12" Type="http://schemas.openxmlformats.org/officeDocument/2006/relationships/hyperlink" Target="http://www.tourblogger.ru/articles/foto-elbrusa-kavkazskogo-vulkana.html" TargetMode="External"/><Relationship Id="rId17" Type="http://schemas.openxmlformats.org/officeDocument/2006/relationships/hyperlink" Target="http://ecoclub.nsu.ru/nature/sib.htm" TargetMode="External"/><Relationship Id="rId2" Type="http://schemas.openxmlformats.org/officeDocument/2006/relationships/hyperlink" Target="http://where-to-go.org/item/180" TargetMode="External"/><Relationship Id="rId16" Type="http://schemas.openxmlformats.org/officeDocument/2006/relationships/hyperlink" Target="http://localalbany.blogspot.ru/2012/11/blog-post_1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latoust.org/index/?interface=classes/fotogal_photo&amp;module=XCatNew&amp;node_id=17620" TargetMode="External"/><Relationship Id="rId11" Type="http://schemas.openxmlformats.org/officeDocument/2006/relationships/hyperlink" Target="http://www.diletant.ru/articles/71546/" TargetMode="External"/><Relationship Id="rId5" Type="http://schemas.openxmlformats.org/officeDocument/2006/relationships/hyperlink" Target="http://www.liveinternet.ru/users/4786446/post206116035/" TargetMode="External"/><Relationship Id="rId15" Type="http://schemas.openxmlformats.org/officeDocument/2006/relationships/hyperlink" Target="http://ru.wikipedia.org/wiki/%D0%9A%D0%B0%D0%BC%D1%87%D0%B0%D1%82%D0%BA%D0%B0" TargetMode="External"/><Relationship Id="rId10" Type="http://schemas.openxmlformats.org/officeDocument/2006/relationships/hyperlink" Target="http://travelsouls.ru/wp-content/uploads/2012/07/IMG_5990.jpg" TargetMode="External"/><Relationship Id="rId4" Type="http://schemas.openxmlformats.org/officeDocument/2006/relationships/hyperlink" Target="http://julia-pirogova.blogspot.ru/p/10.html" TargetMode="External"/><Relationship Id="rId9" Type="http://schemas.openxmlformats.org/officeDocument/2006/relationships/hyperlink" Target="http://www.sacred-destinations.com/england/images/avebury/silbury-hill/silbury-hill-hdr-cc-tag.jpg" TargetMode="External"/><Relationship Id="rId14" Type="http://schemas.openxmlformats.org/officeDocument/2006/relationships/hyperlink" Target="http://viki.rdf.ru/item/2236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52027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Формы земной поверхности</a:t>
            </a:r>
            <a:br>
              <a:rPr lang="ru-RU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Окружающий мир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класс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УМК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«Гармония»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Выполнила учитель начальных </a:t>
            </a:r>
            <a:r>
              <a:rPr lang="ru-RU" sz="2400" dirty="0" smtClean="0">
                <a:solidFill>
                  <a:schemeClr val="tx1"/>
                </a:solidFill>
              </a:rPr>
              <a:t>классов Костина Н.И.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084763"/>
            <a:ext cx="8229600" cy="17287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холм и гора возвышаются над земной поверхностью, можно ли сделать вывод, что это одно и тоже?</a:t>
            </a:r>
          </a:p>
        </p:txBody>
      </p:sp>
      <p:pic>
        <p:nvPicPr>
          <p:cNvPr id="17412" name="Picture 4" descr="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285728"/>
            <a:ext cx="6490815" cy="4891111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64840"/>
          </a:xfrm>
        </p:spPr>
        <p:txBody>
          <a:bodyPr/>
          <a:lstStyle/>
          <a:p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Чем отличаются холм и гора?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5130800"/>
            <a:ext cx="8229600" cy="1727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dirty="0">
                <a:latin typeface="Comic Sans MS" pitchFamily="66" charset="0"/>
              </a:rPr>
              <a:t>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горах есть выходы скальных пород, на которых ничего не растёт, а холмы всегда имеют почву и покрыты растительностью.</a:t>
            </a:r>
          </a:p>
        </p:txBody>
      </p:sp>
      <p:pic>
        <p:nvPicPr>
          <p:cNvPr id="23556" name="Picture 4" descr="fffg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285992"/>
            <a:ext cx="3600450" cy="1828800"/>
          </a:xfrm>
          <a:prstGeom prst="rect">
            <a:avLst/>
          </a:prstGeom>
          <a:noFill/>
        </p:spPr>
      </p:pic>
      <p:pic>
        <p:nvPicPr>
          <p:cNvPr id="23557" name="Picture 5" descr="Копия fffg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908050"/>
            <a:ext cx="4283075" cy="3432175"/>
          </a:xfrm>
          <a:prstGeom prst="rect">
            <a:avLst/>
          </a:prstGeom>
          <a:noFill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68313" y="4365625"/>
            <a:ext cx="3189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Высота до 200 м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716463" y="4365625"/>
            <a:ext cx="37722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Высота более 200 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58" grpId="0"/>
      <p:bldP spid="235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Горы - великаны</a:t>
            </a:r>
            <a:endParaRPr lang="ru-RU" sz="49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57158" y="928670"/>
          <a:ext cx="8358246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Камчатка – страна гор. Более половины территории полуострова занято горами.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80px-Kamchatka_peninsula_topo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789958" y="1600200"/>
            <a:ext cx="2802084" cy="4873625"/>
          </a:xfrm>
        </p:spPr>
      </p:pic>
      <p:sp>
        <p:nvSpPr>
          <p:cNvPr id="10" name="TextBox 9"/>
          <p:cNvSpPr txBox="1"/>
          <p:nvPr/>
        </p:nvSpPr>
        <p:spPr>
          <a:xfrm rot="1761594">
            <a:off x="3770179" y="2089902"/>
            <a:ext cx="461665" cy="243111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Срединный хребет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232098">
            <a:off x="3744905" y="3394203"/>
            <a:ext cx="461665" cy="242149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Восточный  хребет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Уральские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го́ры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— горная система между Восточно-Европейской и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Западно-Сибирской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равнинами. Длина более 2000 км, ширина от 40 до 150 км.</a:t>
            </a:r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7" name="Содержимое 6" descr="уральские горы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42844" y="1703772"/>
            <a:ext cx="8715436" cy="5154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Проверь себя.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43608" y="1268760"/>
            <a:ext cx="6697663" cy="792163"/>
            <a:chOff x="748" y="1570"/>
            <a:chExt cx="4219" cy="499"/>
          </a:xfrm>
          <a:solidFill>
            <a:srgbClr val="0066FF"/>
          </a:solidFill>
        </p:grpSpPr>
        <p:sp>
          <p:nvSpPr>
            <p:cNvPr id="27657" name="AutoShape 9"/>
            <p:cNvSpPr>
              <a:spLocks noChangeArrowheads="1"/>
            </p:cNvSpPr>
            <p:nvPr/>
          </p:nvSpPr>
          <p:spPr bwMode="auto">
            <a:xfrm>
              <a:off x="748" y="1570"/>
              <a:ext cx="4219" cy="499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52" name="Text Box 4"/>
            <p:cNvSpPr txBox="1">
              <a:spLocks noChangeArrowheads="1"/>
            </p:cNvSpPr>
            <p:nvPr/>
          </p:nvSpPr>
          <p:spPr bwMode="auto">
            <a:xfrm>
              <a:off x="1056" y="1616"/>
              <a:ext cx="3407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Формы земной поверхности</a:t>
              </a:r>
            </a:p>
          </p:txBody>
        </p:sp>
      </p:grp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1259508" y="3068985"/>
            <a:ext cx="2089150" cy="720725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5364783" y="3068985"/>
            <a:ext cx="2160588" cy="720725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6444283" y="4724748"/>
            <a:ext cx="2087563" cy="720725"/>
          </a:xfrm>
          <a:prstGeom prst="roundRect">
            <a:avLst>
              <a:gd name="adj" fmla="val 16667"/>
            </a:avLst>
          </a:prstGeom>
          <a:solidFill>
            <a:srgbClr val="FF9999"/>
          </a:solidFill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>
            <a:off x="3420096" y="4724748"/>
            <a:ext cx="2665412" cy="7191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619871" y="3140423"/>
            <a:ext cx="11632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Горы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507658" y="3140423"/>
            <a:ext cx="18934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Равнины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491533" y="4797773"/>
            <a:ext cx="23034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Холмистые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515721" y="4797773"/>
            <a:ext cx="17796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Плоские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H="1">
            <a:off x="2196133" y="2060923"/>
            <a:ext cx="2087563" cy="10080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4283696" y="2060923"/>
            <a:ext cx="2160587" cy="10080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6515721" y="3789710"/>
            <a:ext cx="936625" cy="9350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 flipH="1">
            <a:off x="4644058" y="3789710"/>
            <a:ext cx="1871663" cy="9350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5" grpId="0"/>
      <p:bldP spid="27653" grpId="0"/>
      <p:bldP spid="276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 называется ровный участок земли, занимающий большую площадь и имеющий небольшие различия по высоте?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348880"/>
            <a:ext cx="2742097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Поле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3857628"/>
            <a:ext cx="250033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Луг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5286388"/>
            <a:ext cx="607223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Равнина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 называется место, где начинается гора и холм?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857364"/>
            <a:ext cx="2909771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1. Склон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3714752"/>
            <a:ext cx="4029949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2. Подножие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5357826"/>
            <a:ext cx="3760966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3. Вершина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Чем гора отличается от холма?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571612"/>
            <a:ext cx="705590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1. Местом расположения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212976"/>
            <a:ext cx="730565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2. Занимаемой площадью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5286388"/>
            <a:ext cx="360008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3. Высотой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Каких равнин не бывает?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714488"/>
            <a:ext cx="377539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1. Плоских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3571876"/>
            <a:ext cx="448071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2. Овражных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5072074"/>
            <a:ext cx="4658711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3. Холмистых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из россиии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lum contrast="10000"/>
          </a:blip>
          <a:srcRect l="8593" r="7812" b="7777"/>
          <a:stretch>
            <a:fillRect/>
          </a:stretch>
        </p:blipFill>
        <p:spPr>
          <a:xfrm>
            <a:off x="0" y="-13376"/>
            <a:ext cx="9144000" cy="6871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Какой высоты могут достигать холмы?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714488"/>
            <a:ext cx="547220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1. До 200 метров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212976"/>
            <a:ext cx="547220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2. До 500 метров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4429132"/>
            <a:ext cx="581845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3. До 1000 метров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Назови номера гор и холмов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85720" y="1071546"/>
          <a:ext cx="8715436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Список информационных ресурсов: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 fontScale="475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 А.А.Плешаков. Окружающий мир. 2 класс. Учебник для общеобразовательных учреждений. – Просвещение, 2012 год.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 Е.М.Тихомирова. Тесты по предмету «Окружающий мир». 2 класс. – Издательство «Экзамен», 2007 год.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hlinkClick r:id="rId2"/>
              </a:rPr>
              <a:t>http://where-to-go.org/item/180</a:t>
            </a:r>
            <a:endParaRPr lang="ru-RU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u="sng" dirty="0" smtClean="0">
                <a:hlinkClick r:id="rId3"/>
              </a:rPr>
              <a:t>http://aminpro.narod.ru/dopoln/kartinki/dopol/gory/gr_000.jpg</a:t>
            </a:r>
            <a:endParaRPr lang="ru-RU" u="sng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u="sng" dirty="0" smtClean="0">
                <a:hlinkClick r:id="rId2"/>
              </a:rPr>
              <a:t>http://where-to-go.org/item/180</a:t>
            </a:r>
            <a:endParaRPr lang="ru-RU" u="sng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u="sng" dirty="0" smtClean="0">
                <a:hlinkClick r:id="rId4"/>
              </a:rPr>
              <a:t>http://julia-pirogova.blogspot.ru/p/10.html</a:t>
            </a:r>
            <a:endParaRPr lang="ru-RU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u="sng" dirty="0" smtClean="0">
                <a:hlinkClick r:id="rId5"/>
              </a:rPr>
              <a:t>http://www.liveinternet.ru/users/4786446/post206116035/</a:t>
            </a:r>
            <a:endParaRPr lang="ru-RU" u="sng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u="sng" dirty="0" smtClean="0">
                <a:hlinkClick r:id="rId6"/>
              </a:rPr>
              <a:t>http://zlatoust.org/index/?interface=classes%2Ffotogal_photo&amp;module=XCatNew&amp;node_id=17620</a:t>
            </a:r>
            <a:endParaRPr lang="ru-RU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u="sng" dirty="0" smtClean="0">
                <a:hlinkClick r:id="rId7"/>
              </a:rPr>
              <a:t>http://travel.parshkov.de/rundreise/karpati/DSCN8076_resize.JPG</a:t>
            </a:r>
            <a:endParaRPr lang="ru-RU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u="sng" dirty="0" smtClean="0">
                <a:hlinkClick r:id="rId8"/>
              </a:rPr>
              <a:t>http://foto.rambler.ru/users/jediknight2/albums/7562433/photo/471d8b5d-98f4-66f5-8056-062e1887b981/</a:t>
            </a:r>
            <a:endParaRPr lang="ru-RU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u="sng" dirty="0" smtClean="0">
                <a:hlinkClick r:id="rId9"/>
              </a:rPr>
              <a:t>http://www.sacred-destinations.com/england/images/avebury/silbury-hill/silbury-hill-hdr-cc-tag.jpg</a:t>
            </a:r>
            <a:endParaRPr lang="ru-RU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u="sng" dirty="0" smtClean="0">
                <a:hlinkClick r:id="rId10"/>
              </a:rPr>
              <a:t>http://travelsouls.ru/wp-content/uploads/2012/07/IMG_5990.jpg</a:t>
            </a:r>
            <a:endParaRPr lang="ru-RU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u="sng" dirty="0" smtClean="0">
                <a:hlinkClick r:id="rId11"/>
              </a:rPr>
              <a:t>http://www.diletant.ru/articles/71546/</a:t>
            </a:r>
            <a:endParaRPr lang="ru-RU" u="sng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u="sng" dirty="0" smtClean="0">
                <a:hlinkClick r:id="rId12"/>
              </a:rPr>
              <a:t>http://www.tourblogger.ru/articles/foto-elbrusa-kavkazskogo-vulkana.html</a:t>
            </a:r>
            <a:endParaRPr lang="ru-RU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u="sng" dirty="0" smtClean="0">
                <a:hlinkClick r:id="rId13"/>
              </a:rPr>
              <a:t>http://www.kamchatsky-krai.ru/volcano/kluchevskaja_gruppa/kluchevskoi/kluchevskoi_main.htm</a:t>
            </a:r>
            <a:endParaRPr lang="ru-RU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u="sng" dirty="0" smtClean="0">
                <a:hlinkClick r:id="rId3"/>
              </a:rPr>
              <a:t>http://aminpro.narod.ru/dopoln/kartinki/dopol/gory/gr_000.jpg</a:t>
            </a:r>
            <a:endParaRPr lang="ru-RU" u="sng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hlinkClick r:id="rId14"/>
              </a:rPr>
              <a:t>http://viki.rdf.ru/item/2236/</a:t>
            </a:r>
            <a:endParaRPr lang="ru-RU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u="sng" dirty="0" smtClean="0">
                <a:hlinkClick r:id="rId15"/>
              </a:rPr>
              <a:t>http://ru.wikipedia.org/wiki/%D0%9A%D0%B0%D0%BC%D1%87%D0%B0%D1%82%D0%BA%D0%B0</a:t>
            </a:r>
            <a:endParaRPr lang="ru-RU" u="sng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u="sng" dirty="0" smtClean="0">
                <a:hlinkClick r:id="rId16"/>
              </a:rPr>
              <a:t>http://localalbany.blogspot.ru/2012/11/blog-post_12.html</a:t>
            </a:r>
            <a:endParaRPr lang="ru-RU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u="sng" dirty="0" smtClean="0">
                <a:hlinkClick r:id="rId17"/>
              </a:rPr>
              <a:t>http://ecoclub.nsu.ru/nature/sib.htm</a:t>
            </a:r>
            <a:endParaRPr lang="ru-RU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u="sng" dirty="0" smtClean="0">
                <a:hlinkClick r:id="rId18"/>
              </a:rPr>
              <a:t>http://geographyofrussia.ru/russkaya-vostochno-evropejskaya-ravnina/</a:t>
            </a:r>
            <a:endParaRPr lang="ru-RU" dirty="0" smtClean="0"/>
          </a:p>
          <a:p>
            <a:pPr marL="457200" indent="-457200" algn="just">
              <a:buFont typeface="+mj-lt"/>
              <a:buAutoNum type="arabicPeriod"/>
            </a:pPr>
            <a:endParaRPr lang="ru-RU" u="sng" dirty="0" smtClean="0"/>
          </a:p>
          <a:p>
            <a:pPr marL="457200" indent="-457200" algn="just">
              <a:buFont typeface="+mj-lt"/>
              <a:buAutoNum type="arabicPeriod"/>
            </a:pPr>
            <a:endParaRPr lang="ru-RU" dirty="0" smtClean="0"/>
          </a:p>
          <a:p>
            <a:pPr marL="457200" indent="-457200" algn="just">
              <a:buFont typeface="+mj-lt"/>
              <a:buAutoNum type="arabicPeriod"/>
            </a:pPr>
            <a:endParaRPr lang="ru-RU" u="sng" dirty="0" smtClean="0"/>
          </a:p>
          <a:p>
            <a:pPr marL="457200" indent="-457200" algn="just">
              <a:buFont typeface="+mj-lt"/>
              <a:buAutoNum type="arabicPeriod"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одиночная гора 3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63712" y="3429000"/>
            <a:ext cx="4569926" cy="3429000"/>
          </a:xfrm>
        </p:spPr>
      </p:pic>
      <p:pic>
        <p:nvPicPr>
          <p:cNvPr id="11" name="Содержимое 10" descr="ХОЛМИСТАЯ РАВНИНА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4668011" y="3429000"/>
            <a:ext cx="4475989" cy="3429000"/>
          </a:xfrm>
        </p:spPr>
      </p:pic>
      <p:graphicFrame>
        <p:nvGraphicFramePr>
          <p:cNvPr id="12" name="Схема 11"/>
          <p:cNvGraphicFramePr/>
          <p:nvPr/>
        </p:nvGraphicFramePr>
        <p:xfrm>
          <a:off x="251520" y="332656"/>
          <a:ext cx="8640960" cy="29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Равнина </a:t>
            </a:r>
            <a:r>
              <a:rPr lang="ru-RU" sz="2000" dirty="0" smtClean="0"/>
              <a:t>– это ровный участок земли, занимающий большую площадь и имеющий небольшие различия по высоте.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4546" y="1000108"/>
            <a:ext cx="402097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Равнины бывают: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1785926"/>
            <a:ext cx="338437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ПЛОСКИЕ</a:t>
            </a:r>
            <a:endParaRPr lang="ru-RU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4" y="1852804"/>
            <a:ext cx="374441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ХОЛМИСТЫЕ</a:t>
            </a:r>
            <a:endParaRPr lang="ru-RU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ПЛОСКАЯ РАВНИН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" y="3571876"/>
            <a:ext cx="4381499" cy="3286124"/>
          </a:xfrm>
          <a:prstGeom prst="rect">
            <a:avLst/>
          </a:prstGeom>
        </p:spPr>
      </p:pic>
      <p:pic>
        <p:nvPicPr>
          <p:cNvPr id="8" name="Рисунок 7" descr="ХОЛМИСТАЯ РАВНИН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14814" y="3571876"/>
            <a:ext cx="4929186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5111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Восточно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Европейская равнина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восточно-европейская равнина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rcRect l="6483"/>
          <a:stretch>
            <a:fillRect/>
          </a:stretch>
        </p:blipFill>
        <p:spPr>
          <a:xfrm>
            <a:off x="285720" y="785794"/>
            <a:ext cx="4121494" cy="3456384"/>
          </a:xfrm>
        </p:spPr>
      </p:pic>
      <p:pic>
        <p:nvPicPr>
          <p:cNvPr id="6" name="Содержимое 5" descr="В-Е РАВНИНА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4430009" y="3143248"/>
            <a:ext cx="4660057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западно - сибирская равнина.gif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rcRect t="4879" r="792"/>
          <a:stretch>
            <a:fillRect/>
          </a:stretch>
        </p:blipFill>
        <p:spPr>
          <a:xfrm>
            <a:off x="142844" y="2143116"/>
            <a:ext cx="3576349" cy="3429024"/>
          </a:xfrm>
        </p:spPr>
      </p:pic>
      <p:pic>
        <p:nvPicPr>
          <p:cNvPr id="6" name="Содержимое 5" descr="з-с равнина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4214810" y="3462235"/>
            <a:ext cx="4608538" cy="3395766"/>
          </a:xfrm>
        </p:spPr>
      </p:pic>
      <p:pic>
        <p:nvPicPr>
          <p:cNvPr id="10" name="Рисунок 9" descr="з-с равнина 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14810" y="102020"/>
            <a:ext cx="4643470" cy="3287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186847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Западно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Сибирская равнина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Холмы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это возвышения на равнинах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ХОЛМ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1700808"/>
            <a:ext cx="3075806" cy="4101075"/>
          </a:xfrm>
          <a:prstGeom prst="rect">
            <a:avLst/>
          </a:prstGeom>
        </p:spPr>
      </p:pic>
      <p:pic>
        <p:nvPicPr>
          <p:cNvPr id="4" name="Рисунок 3" descr="ХОЛМ 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59165" y="3071810"/>
            <a:ext cx="5684836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Отгадайте загадку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2857520" cy="100013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Ну, конечно, чудо это! –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Вот уже который век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Даже самым жарким летом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её вершине снег!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ОДИНОКАЯ ГОРА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357290" y="1607331"/>
            <a:ext cx="7000892" cy="525066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166"/>
            <a:ext cx="8472518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Горы – это очень неровные участки земной поверхности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одиночная гора 3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2857496"/>
            <a:ext cx="3927601" cy="3714776"/>
          </a:xfrm>
        </p:spPr>
      </p:pic>
      <p:pic>
        <p:nvPicPr>
          <p:cNvPr id="11" name="Содержимое 10" descr="ГОРНЫЙ ХРЕБЕТ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3907920" y="1928802"/>
            <a:ext cx="5236080" cy="3071834"/>
          </a:xfrm>
        </p:spPr>
      </p:pic>
      <p:sp>
        <p:nvSpPr>
          <p:cNvPr id="12" name="Скругленный прямоугольник 11"/>
          <p:cNvSpPr/>
          <p:nvPr/>
        </p:nvSpPr>
        <p:spPr>
          <a:xfrm>
            <a:off x="428596" y="1000108"/>
            <a:ext cx="35283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Одиночная гора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43504" y="928670"/>
            <a:ext cx="35283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Горный хребет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42006" y="5934670"/>
            <a:ext cx="2601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Встала группа гор в цепочку,</a:t>
            </a:r>
          </a:p>
          <a:p>
            <a:r>
              <a:rPr lang="ru-RU" sz="1200" b="1" dirty="0" smtClean="0"/>
              <a:t>Есть для перевалов точки.</a:t>
            </a:r>
          </a:p>
          <a:p>
            <a:r>
              <a:rPr lang="ru-RU" sz="1200" b="1" dirty="0" smtClean="0"/>
              <a:t>И конца цепочке нет —</a:t>
            </a:r>
          </a:p>
          <a:p>
            <a:r>
              <a:rPr lang="ru-RU" sz="1200" b="1" dirty="0" smtClean="0"/>
              <a:t>Это тянется </a:t>
            </a:r>
            <a:r>
              <a:rPr lang="ru-RU" sz="1600" b="1" u="sng" dirty="0" smtClean="0">
                <a:solidFill>
                  <a:srgbClr val="FF0000"/>
                </a:solidFill>
              </a:rPr>
              <a:t>хребет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395</Words>
  <Application>Microsoft Office PowerPoint</Application>
  <PresentationFormat>Экран (4:3)</PresentationFormat>
  <Paragraphs>87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Формы земной поверхности Окружающий мир 2 класс УМК «Гармония»</vt:lpstr>
      <vt:lpstr>Презентация PowerPoint</vt:lpstr>
      <vt:lpstr>Презентация PowerPoint</vt:lpstr>
      <vt:lpstr>Презентация PowerPoint</vt:lpstr>
      <vt:lpstr>Восточно – Европейская равнина</vt:lpstr>
      <vt:lpstr>Западно –  Сибирская равнина</vt:lpstr>
      <vt:lpstr>Презентация PowerPoint</vt:lpstr>
      <vt:lpstr>Отгадайте загадку</vt:lpstr>
      <vt:lpstr>Горы – это очень неровные участки земной поверхности</vt:lpstr>
      <vt:lpstr>Презентация PowerPoint</vt:lpstr>
      <vt:lpstr>Чем отличаются холм и гора?</vt:lpstr>
      <vt:lpstr> Горы - великаны</vt:lpstr>
      <vt:lpstr>Камчатка – страна гор. Более половины территории полуострова занято горами.</vt:lpstr>
      <vt:lpstr>Уральские го́ры — горная система между Восточно-Европейской и Западно-Сибирской равнинами. Длина более 2000 км, ширина от 40 до 150 км. </vt:lpstr>
      <vt:lpstr>Проверь себя.</vt:lpstr>
      <vt:lpstr>Как называется ровный участок земли, занимающий большую площадь и имеющий небольшие различия по высоте?</vt:lpstr>
      <vt:lpstr>Как называется место, где начинается гора и холм?</vt:lpstr>
      <vt:lpstr>Чем гора отличается от холма?</vt:lpstr>
      <vt:lpstr>Каких равнин не бывает?</vt:lpstr>
      <vt:lpstr>Какой высоты могут достигать холмы?</vt:lpstr>
      <vt:lpstr>Назови номера гор и холмов</vt:lpstr>
      <vt:lpstr>Список информационных ресурсов: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земной поверхности окружающий мир 2 класс УМК «Школа России»</dc:title>
  <dc:creator>Лариса</dc:creator>
  <cp:lastModifiedBy>user</cp:lastModifiedBy>
  <cp:revision>98</cp:revision>
  <dcterms:created xsi:type="dcterms:W3CDTF">2013-03-30T08:16:03Z</dcterms:created>
  <dcterms:modified xsi:type="dcterms:W3CDTF">2014-12-24T08:12:07Z</dcterms:modified>
</cp:coreProperties>
</file>