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4" r:id="rId9"/>
    <p:sldId id="277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7AE228-091D-4F61-BB9A-E8DAA15028C5}">
          <p14:sldIdLst>
            <p14:sldId id="256"/>
            <p14:sldId id="257"/>
            <p14:sldId id="261"/>
            <p14:sldId id="258"/>
            <p14:sldId id="259"/>
            <p14:sldId id="260"/>
            <p14:sldId id="263"/>
            <p14:sldId id="264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3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1E2-40A5-4C9C-BC78-10EF0A233C3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4CD-9020-4947-9D7A-DCC7D3E94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1E2-40A5-4C9C-BC78-10EF0A233C3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4CD-9020-4947-9D7A-DCC7D3E94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1E2-40A5-4C9C-BC78-10EF0A233C3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4CD-9020-4947-9D7A-DCC7D3E94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1E2-40A5-4C9C-BC78-10EF0A233C3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4CD-9020-4947-9D7A-DCC7D3E94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1E2-40A5-4C9C-BC78-10EF0A233C3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4CD-9020-4947-9D7A-DCC7D3E94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1E2-40A5-4C9C-BC78-10EF0A233C3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4CD-9020-4947-9D7A-DCC7D3E94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1E2-40A5-4C9C-BC78-10EF0A233C3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4CD-9020-4947-9D7A-DCC7D3E94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1E2-40A5-4C9C-BC78-10EF0A233C3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4CD-9020-4947-9D7A-DCC7D3E94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1E2-40A5-4C9C-BC78-10EF0A233C3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4CD-9020-4947-9D7A-DCC7D3E94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1E2-40A5-4C9C-BC78-10EF0A233C3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4CD-9020-4947-9D7A-DCC7D3E94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1E2-40A5-4C9C-BC78-10EF0A233C3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54CD-9020-4947-9D7A-DCC7D3E94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BA1E2-40A5-4C9C-BC78-10EF0A233C3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54CD-9020-4947-9D7A-DCC7D3E94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b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b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594044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Ariston" pitchFamily="66" charset="0"/>
              </a:rPr>
              <a:t>Портфолио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ston" pitchFamily="66" charset="0"/>
              </a:rPr>
              <a:t/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ston" pitchFamily="66" charset="0"/>
              </a:rPr>
              <a:t>учителя начальных классов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ston" pitchFamily="66" charset="0"/>
              </a:rPr>
              <a:t>МБОУСОШ № 20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ston" pitchFamily="66" charset="0"/>
              </a:rPr>
              <a:t>г. Новочеркасска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ston" pitchFamily="66" charset="0"/>
              </a:rPr>
              <a:t>Бочкаревой Ирины Васильевны.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Ariston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3528392" cy="52925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74638"/>
            <a:ext cx="3857652" cy="608332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Образование – высшее.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1997 г. –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Новочеркасский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промышленно-гуманитарный колледж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Специальность: Преподавание в начальных классах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Квалификация: Учитель начальных классов с правом преподавания английского языка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2002 г. – Таганрогский государственный педагогический институт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Специальность: Педагогика и методика начального образования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Квалификация: Учитель начальных классов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4038600" cy="2929787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4032448" cy="2704112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Документы об образовании: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824536" cy="3366073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61048"/>
            <a:ext cx="4680520" cy="2661686"/>
          </a:xfrm>
        </p:spPr>
      </p:pic>
    </p:spTree>
    <p:extLst>
      <p:ext uri="{BB962C8B-B14F-4D97-AF65-F5344CB8AC3E}">
        <p14:creationId xmlns:p14="http://schemas.microsoft.com/office/powerpoint/2010/main" val="3327305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Трудовой и педагогический стаж – 16 лет.</a:t>
            </a:r>
            <a:r>
              <a:rPr lang="ru-RU" sz="2800" dirty="0"/>
              <a:t> Место работы: МБОУСОШ №20 г. Новочеркасска Ростовской области </a:t>
            </a:r>
            <a:r>
              <a:rPr lang="ru-RU" sz="2800" dirty="0" smtClean="0"/>
              <a:t>– с 1998г</a:t>
            </a:r>
            <a:r>
              <a:rPr lang="ru-RU" sz="2800" dirty="0"/>
              <a:t>. по настоящее время.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0888"/>
            <a:ext cx="4176464" cy="31323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815290" cy="40810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Повышение квалификации: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14414" y="1556792"/>
            <a:ext cx="6557986" cy="408200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2008 г. – Южно-Российский региональный центр информатизации Южного федерального университета по программе «ИТ в деятельности учителя-предметника» - 72 ч.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2009г. - РО ИПК и ПРО по дополнительной профессиональной программе повышения квалификации по специальности «Методика начального образования» 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2012г. – негосударственное образовательное учреждение дополнительного профессионального образования «Институт информационных технологий  «Ай-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» по программе «Использование ЭОР в процессе обучения в начальной школе» – 108 ч.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Грамоты и сертификаты: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61700"/>
            <a:ext cx="3612133" cy="510484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2" y="897784"/>
            <a:ext cx="3622630" cy="5126479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1124744"/>
            <a:ext cx="1728192" cy="2304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2" y="1844824"/>
            <a:ext cx="4576620" cy="295232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6712"/>
            <a:ext cx="356191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8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0" y="908720"/>
            <a:ext cx="3209982" cy="453650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041283" cy="294075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4033329" cy="2934967"/>
          </a:xfrm>
        </p:spPr>
      </p:pic>
    </p:spTree>
    <p:extLst>
      <p:ext uri="{BB962C8B-B14F-4D97-AF65-F5344CB8AC3E}">
        <p14:creationId xmlns:p14="http://schemas.microsoft.com/office/powerpoint/2010/main" val="1151187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8640"/>
            <a:ext cx="2698587" cy="381377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2873268" cy="406064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08920"/>
            <a:ext cx="2789044" cy="3941614"/>
          </a:xfrm>
        </p:spPr>
      </p:pic>
    </p:spTree>
    <p:extLst>
      <p:ext uri="{BB962C8B-B14F-4D97-AF65-F5344CB8AC3E}">
        <p14:creationId xmlns:p14="http://schemas.microsoft.com/office/powerpoint/2010/main" val="20977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102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Портфолио учителя начальных классов  МБОУСОШ № 20 г. Новочеркасска Бочкаревой Ирины Васильевны.</vt:lpstr>
      <vt:lpstr>Образование – высшее. 1997 г. – Новочеркасский промышленно-гуманитарный колледж Специальность: Преподавание в начальных классах Квалификация: Учитель начальных классов с правом преподавания английского языка 2002 г. – Таганрогский государственный педагогический институт Специальность: Педагогика и методика начального образования Квалификация: Учитель начальных классов</vt:lpstr>
      <vt:lpstr>Документы об образовании:</vt:lpstr>
      <vt:lpstr>Трудовой и педагогический стаж – 16 лет. Место работы: МБОУСОШ №20 г. Новочеркасска Ростовской области – с 1998г. по настоящее время.</vt:lpstr>
      <vt:lpstr>Повышение квалификации:</vt:lpstr>
      <vt:lpstr>Грамоты и сертификаты: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учителя начальных классов  МБОУСОШ № 20 г. Новочеркасска Бочкаревой Ирины Васильевны.</dc:title>
  <dc:creator>HOME</dc:creator>
  <cp:lastModifiedBy>PC-home</cp:lastModifiedBy>
  <cp:revision>84</cp:revision>
  <cp:lastPrinted>2013-11-18T14:56:22Z</cp:lastPrinted>
  <dcterms:created xsi:type="dcterms:W3CDTF">2013-06-08T12:16:10Z</dcterms:created>
  <dcterms:modified xsi:type="dcterms:W3CDTF">2014-01-21T16:12:50Z</dcterms:modified>
</cp:coreProperties>
</file>