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DE5641-361B-427D-9657-377E13E0DD75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B3E716-262E-46A8-93CA-A4F7CD52BE0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anday.ru/wp-content/uploads/2013/01/peoplecry_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anday.ru/wp-content/uploads/2013/01/peoplecry_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anday.ru/wp-content/uploads/2013/01/peoplecry_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anday.ru/wp-content/uploads/2013/01/peoplecry_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nday.ru/wp-content/uploads/2013/01/peoplecry_6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2"/>
                </a:solidFill>
              </a:rPr>
              <a:t>Почему текут слёзы?</a:t>
            </a:r>
            <a:endParaRPr lang="ru-RU" sz="8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3200" b="1" dirty="0" smtClean="0">
              <a:solidFill>
                <a:schemeClr val="tx2"/>
              </a:solidFill>
            </a:endParaRPr>
          </a:p>
          <a:p>
            <a:endParaRPr lang="ru-RU" sz="3200" b="1" dirty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Подготовил: Баскаков Дмитрий.  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2- «Б» класс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365104"/>
            <a:ext cx="8100889" cy="176105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Calibri"/>
                <a:ea typeface="Times New Roman"/>
                <a:cs typeface="Times New Roman"/>
              </a:rPr>
              <a:t>Большинство из нас считает, что мы  плачем только тогда, когда печалимся. Но знаете ли вы, что на самом деле человек плачет около 250 миллионов раз в течение своей жизни?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mpmo.ru/content/2012/07/%D1%80%D0%B5%D0%B1%D1%91%D0%BD%D0%BE%D0%BA-%D0%BF%D0%BB%D0%B0%D1%87%D0%B5%D1%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76064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6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smtClean="0">
                <a:latin typeface="Calibri"/>
                <a:ea typeface="Times New Roman"/>
                <a:cs typeface="Times New Roman"/>
              </a:rPr>
              <a:t>Вы </a:t>
            </a:r>
            <a:r>
              <a:rPr lang="ru-RU" sz="4400" b="1" dirty="0">
                <a:latin typeface="Calibri"/>
                <a:ea typeface="Times New Roman"/>
                <a:cs typeface="Times New Roman"/>
              </a:rPr>
              <a:t>наблюдали как люди смеются до слёз?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4400" b="1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smtClean="0">
                <a:latin typeface="Calibri"/>
                <a:ea typeface="Times New Roman"/>
                <a:cs typeface="Times New Roman"/>
              </a:rPr>
              <a:t>Причина </a:t>
            </a:r>
            <a:r>
              <a:rPr lang="ru-RU" sz="4400" b="1" dirty="0">
                <a:latin typeface="Calibri"/>
                <a:ea typeface="Times New Roman"/>
                <a:cs typeface="Times New Roman"/>
              </a:rPr>
              <a:t>этого в том, что при сильном смехе </a:t>
            </a:r>
            <a:r>
              <a:rPr lang="ru-RU" sz="4400" b="1" dirty="0" smtClean="0">
                <a:latin typeface="Calibri"/>
                <a:ea typeface="Times New Roman"/>
                <a:cs typeface="Times New Roman"/>
              </a:rPr>
              <a:t>мышцы </a:t>
            </a:r>
            <a:r>
              <a:rPr lang="ru-RU" sz="4400" b="1" dirty="0">
                <a:latin typeface="Calibri"/>
                <a:ea typeface="Times New Roman"/>
                <a:cs typeface="Times New Roman"/>
              </a:rPr>
              <a:t>сдавливают железы, и начинают течь слёзы.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ib3.keep4u.ru/b/2011/10/10/da/da2af589181b07536f9d28a83cb51b4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404889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0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933055"/>
            <a:ext cx="8640959" cy="2193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b="1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b="1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 smtClean="0">
                <a:latin typeface="Calibri"/>
                <a:ea typeface="Times New Roman"/>
                <a:cs typeface="Times New Roman"/>
              </a:rPr>
              <a:t>И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наконец, почему же мы плачем ,испытывая грустные эмоции? Человек- единственное существо, которое плачет для выражения эмоций. Одна только мысль может заставить чувственного человека плакать по этому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поводу.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94792" y="25686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review-image" descr="http://content.foto.mail.ru/mail/elkina_anjela/_answers/i-10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560840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39"/>
            <a:ext cx="8064896" cy="244827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Конечно, не стоит плакать день и ночь на  пролёт, но немножко поплакать иногда не вредно, а очень даже полезно для нашего здоровья.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800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5" name="preview-image" descr="http://ib3.keep4u.ru/b/2011/10/10/da/da2af589181b07536f9d28a83cb51b4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8640"/>
            <a:ext cx="252028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review-image" descr="http://sweetday.info/wp-content/uploads/2010/09/12df1321q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62037"/>
            <a:ext cx="3870374" cy="225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8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текут слёзы?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</a:pPr>
            <a:r>
              <a:rPr lang="ru-RU" sz="9600" b="1" dirty="0">
                <a:solidFill>
                  <a:srgbClr val="073E87"/>
                </a:solidFill>
                <a:latin typeface="Calibri"/>
                <a:ea typeface="Times New Roman"/>
                <a:cs typeface="Times New Roman"/>
              </a:rPr>
              <a:t>Вы чем-то сильно расстроены? Выплачетесь хорошенько. Большинство людей говорят, что после того, как они поплачут им становится легче, иногда даже намного легче. Это, как полагают специалисты, ключ к разгадке Тайны слёз. </a:t>
            </a:r>
            <a:endParaRPr lang="ru-RU" sz="9600" b="1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2" y="388882"/>
            <a:ext cx="40354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5" y="265187"/>
            <a:ext cx="4097337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Calibri"/>
                <a:ea typeface="Times New Roman"/>
                <a:cs typeface="Times New Roman"/>
              </a:rPr>
              <a:t>Над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верхним углом глаза, как раз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под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бровью, находится слёзная железа. Размер её не больше миндального ореха. Однако эта крошечная фабрика способна выплеснуть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наружу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потоки слёз.                                                            </a:t>
            </a:r>
            <a:endParaRPr lang="ru-RU" sz="1200" b="1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чему текут слезы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0" y="188639"/>
            <a:ext cx="6166310" cy="396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Calibri"/>
                <a:ea typeface="Times New Roman"/>
                <a:cs typeface="Times New Roman"/>
              </a:rPr>
              <a:t>Слёзы 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во время плача вызываются сильными эмоциями или болью. Чаще всего люди плачут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от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грусти, но так же могут  проливать слёзы от радости, гнева и страха.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anday.ru/wp-content/uploads/2013/01/peoplecry_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5322168" cy="386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7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Calibri"/>
                <a:ea typeface="Times New Roman"/>
                <a:cs typeface="Times New Roman"/>
              </a:rPr>
              <a:t>В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чём назначение этих не очищающих глаза слёз? Они, кажется,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способны облегчить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наше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душевное состояние и выводят вредные вещества из организма. </a:t>
            </a:r>
            <a:r>
              <a:rPr lang="ru-RU" b="1" dirty="0">
                <a:latin typeface="Calibri"/>
                <a:ea typeface="Times New Roman"/>
                <a:cs typeface="Times New Roman"/>
              </a:rPr>
              <a:t>Слёзы в основном состоят из воды, жиров, соли и бикарбоната натрия(пищевой соды).Вот почему наши слёзы солёные на вкус.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anday.ru/wp-content/uploads/2013/01/peoplecry_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7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73216" y="2905011"/>
            <a:ext cx="3087216" cy="347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effectLst/>
                <a:latin typeface="Calibri"/>
                <a:ea typeface="Times New Roman"/>
                <a:cs typeface="Times New Roman"/>
              </a:rPr>
              <a:t>То есть слёзы помогают нам избавиться от избытка веществ, которые образуются в результате сильных эмоций.</a:t>
            </a:r>
            <a:endParaRPr lang="ru-RU" sz="1000" b="1" dirty="0">
              <a:solidFill>
                <a:schemeClr val="tx2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Объект 6" descr="http://fanday.ru/wp-content/uploads/2013/01/peoplecry_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26571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7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>
              <a:latin typeface="Calibri"/>
              <a:ea typeface="Times New Roman"/>
              <a:cs typeface="Times New Roman"/>
            </a:endParaRPr>
          </a:p>
          <a:p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b="1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b="1" dirty="0" smtClean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b="1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libri"/>
                <a:ea typeface="Times New Roman"/>
                <a:cs typeface="Times New Roman"/>
              </a:rPr>
              <a:t>По </a:t>
            </a:r>
            <a:r>
              <a:rPr lang="ru-RU" sz="3300" b="1" dirty="0">
                <a:latin typeface="Calibri"/>
                <a:ea typeface="Times New Roman"/>
                <a:cs typeface="Times New Roman"/>
              </a:rPr>
              <a:t>мере того, как эти вещества удаляются, </a:t>
            </a:r>
            <a:r>
              <a:rPr lang="ru-RU" sz="3300" b="1" dirty="0" smtClean="0">
                <a:latin typeface="Calibri"/>
                <a:ea typeface="Times New Roman"/>
                <a:cs typeface="Times New Roman"/>
              </a:rPr>
              <a:t>мы начинаем </a:t>
            </a:r>
            <a:r>
              <a:rPr lang="ru-RU" sz="3300" b="1" dirty="0">
                <a:latin typeface="Calibri"/>
                <a:ea typeface="Times New Roman"/>
                <a:cs typeface="Times New Roman"/>
              </a:rPr>
              <a:t>успокаиваться. Многие говорят, что после того, как они поплачут, ощущают чувство </a:t>
            </a:r>
            <a:r>
              <a:rPr lang="ru-RU" sz="3300" b="1" dirty="0" smtClean="0">
                <a:latin typeface="Calibri"/>
                <a:ea typeface="Times New Roman"/>
                <a:cs typeface="Times New Roman"/>
              </a:rPr>
              <a:t>свежести, как </a:t>
            </a:r>
            <a:r>
              <a:rPr lang="ru-RU" sz="3300" b="1" dirty="0">
                <a:latin typeface="Calibri"/>
                <a:ea typeface="Times New Roman"/>
                <a:cs typeface="Times New Roman"/>
              </a:rPr>
              <a:t>после прохладного летнего дождя. </a:t>
            </a:r>
            <a:endParaRPr lang="ru-RU" sz="33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anday.ru/wp-content/uploads/2013/01/peoplecry_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68863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376864" cy="289733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Но </a:t>
            </a:r>
            <a:r>
              <a:rPr lang="ru-RU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наши слёзы - это  не самые солёные слёзы в мире. Например, организм морских чаек, питающихся океанической рыбой, содержит большое количество соли. Слёзы помогают чайкам избавиться от излишков соли, то есть соль выводится из организма слезами, а значит, слёзы содержат её очень много.</a:t>
            </a:r>
            <a:endParaRPr lang="ru-RU" sz="1050" b="1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review-image" descr="http://tr1.harunyahya.com/functions/thumb.php?image=http://207.44.240.34//Image/galeriler/Kuslar/Kuslar_1314117259ccd46f0ccd4.jpg&amp;width=6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1538"/>
            <a:ext cx="5544616" cy="397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712968" cy="25922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Если птицы удаляют избыток вредной соли со слезами, то может и человек, плача, тоже избавляется от чего-то вредного? Ответ, кажется, должен быть утвердительным. Когда мы испытываем сильные эмоции или боль, наш мозг вырабатывает вещества, сигнализирующие о возбуждении или вредном стрессе, в ответ на эти сигналы организм продуцирует специальные стрессовые </a:t>
            </a:r>
            <a:r>
              <a:rPr lang="ru-RU" b="1" dirty="0" err="1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гармоны</a:t>
            </a:r>
            <a:r>
              <a:rPr lang="ru-RU" b="1" dirty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 – и текут слезы.</a:t>
            </a:r>
          </a:p>
          <a:p>
            <a:endParaRPr lang="ru-RU" dirty="0"/>
          </a:p>
        </p:txBody>
      </p:sp>
      <p:pic>
        <p:nvPicPr>
          <p:cNvPr id="4" name="Рисунок 3" descr="http://fanday.ru/wp-content/uploads/2013/01/peoplecry_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24847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2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4F4F4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455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Почему текут слёзы?</vt:lpstr>
      <vt:lpstr>Почему текут слёзы?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текут слёзы?</dc:title>
  <dc:creator>Павел</dc:creator>
  <cp:lastModifiedBy>Павел</cp:lastModifiedBy>
  <cp:revision>6</cp:revision>
  <dcterms:created xsi:type="dcterms:W3CDTF">2014-12-09T17:26:13Z</dcterms:created>
  <dcterms:modified xsi:type="dcterms:W3CDTF">2014-12-09T18:24:03Z</dcterms:modified>
</cp:coreProperties>
</file>