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A20"/>
    <a:srgbClr val="DC85EB"/>
    <a:srgbClr val="FF99FF"/>
    <a:srgbClr val="FF6699"/>
    <a:srgbClr val="F1B273"/>
    <a:srgbClr val="CCD64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5FBCE1-BF0B-43A0-AEFA-019BB6BD8F9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EB07DF-A0DB-4515-8B5C-FFE7C5BBA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828800"/>
          </a:xfrm>
          <a:solidFill>
            <a:srgbClr val="DC85EB"/>
          </a:solidFill>
        </p:spPr>
        <p:txBody>
          <a:bodyPr/>
          <a:lstStyle/>
          <a:p>
            <a:r>
              <a:rPr lang="ru-RU" dirty="0" smtClean="0"/>
              <a:t>Русский язык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560840" cy="576064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безударных гласных в корне слова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5229200"/>
            <a:ext cx="2664296" cy="1152128"/>
          </a:xfrm>
          <a:prstGeom prst="rect">
            <a:avLst/>
          </a:prstGeom>
          <a:gradFill>
            <a:gsLst>
              <a:gs pos="0">
                <a:srgbClr val="DC85E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Автор 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Еськова Наталья Васильевна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645024"/>
            <a:ext cx="741682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Задание 1. Какое слово лишнее?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морковь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морской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моряк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взморье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3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3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лестница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лист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листва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листик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3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3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полёт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взлёт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польёт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лётчик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6923112" cy="185821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Ошибка!!!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3789040"/>
            <a:ext cx="4978896" cy="1756792"/>
          </a:xfrm>
          <a:ln w="28575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prstMaterial="metal">
            <a:extrusionClr>
              <a:schemeClr val="accent6">
                <a:lumMod val="50000"/>
              </a:schemeClr>
            </a:extrusionClr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hlinkClick r:id="" action="ppaction://hlinkshowjump?jump=lastslideviewed"/>
              </a:rPr>
              <a:t> </a:t>
            </a:r>
            <a:r>
              <a:rPr lang="ru-RU" sz="6000" i="1" dirty="0" smtClean="0">
                <a:hlinkClick r:id="" action="ppaction://hlinkshowjump?jump=lastslideviewed"/>
              </a:rPr>
              <a:t>Вернуться  к вопросу</a:t>
            </a:r>
            <a:endParaRPr lang="ru-RU" sz="6000" i="1" dirty="0">
              <a:hlinkClick r:id="" action="ppaction://hlinkshowjump?jump=lastslideview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dirty="0" smtClean="0"/>
              <a:t>Оценка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988840"/>
            <a:ext cx="9144000" cy="7920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1A9A20"/>
                </a:solidFill>
              </a:rPr>
              <a:t>   Количество  правильных  ответов</a:t>
            </a:r>
            <a:endParaRPr lang="ru-RU" sz="4000" b="1" dirty="0">
              <a:solidFill>
                <a:srgbClr val="1A9A2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-180528" y="3429000"/>
            <a:ext cx="8928992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Количество неправильных ответов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ontrols>
      <p:control spid="1026" name="CommandButton1" r:id="rId2" imgW="1076400" imgH="933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1. 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грибник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грибной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грубый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грибочек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2. 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лиса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лисёнок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лисица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лесник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2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3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3. 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машинист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машинное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машет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машинка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4. 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место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месяц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местность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местечко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3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2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5. 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поход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холодильник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похолодало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холодный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3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3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мирный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помирить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измерить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мириться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/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622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маслёнок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масло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масленица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мастер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/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/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64432" y="2293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6832" y="24460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620687"/>
          <a:ext cx="7632848" cy="562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47"/>
                <a:gridCol w="6701601"/>
              </a:tblGrid>
              <a:tr h="18034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Какое слово лишнее?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берёза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березняк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бережок</a:t>
                      </a:r>
                      <a:endParaRPr lang="ru-RU" sz="4800" dirty="0"/>
                    </a:p>
                  </a:txBody>
                  <a:tcPr/>
                </a:tc>
              </a:tr>
              <a:tr h="954787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подберёзовик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>
            <a:hlinkClick r:id="rId2" action="ppaction://hlinksldjump"/>
          </p:cNvPr>
          <p:cNvSpPr/>
          <p:nvPr/>
        </p:nvSpPr>
        <p:spPr>
          <a:xfrm>
            <a:off x="971600" y="263691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9" name="Овал 18">
            <a:hlinkClick r:id="rId3" action="ppaction://hlinksldjump"/>
          </p:cNvPr>
          <p:cNvSpPr/>
          <p:nvPr/>
        </p:nvSpPr>
        <p:spPr>
          <a:xfrm>
            <a:off x="971600" y="450912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97160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</TotalTime>
  <Words>176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Русский язык 2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Ошибка!!!</vt:lpstr>
      <vt:lpstr>Оценка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Еськова</dc:creator>
  <cp:lastModifiedBy>Наталья Еськова</cp:lastModifiedBy>
  <cp:revision>31</cp:revision>
  <dcterms:created xsi:type="dcterms:W3CDTF">2014-04-18T21:05:53Z</dcterms:created>
  <dcterms:modified xsi:type="dcterms:W3CDTF">2014-04-20T20:39:07Z</dcterms:modified>
</cp:coreProperties>
</file>