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7AC38D-81B0-41CA-B3D2-60929E2E8792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AE02F0-5766-4263-BE21-4F1A43D6A5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7;&#1072;&#1084;&#1086;&#1094;&#1074;&#1077;&#1090;&#1099;%20-%20&#1050;&#1072;&#1082;%20&#1087;&#1088;&#1077;&#1082;&#1088;&#1072;&#1089;&#1077;&#1085;%20&#1101;&#1090;&#1086;&#1090;%20&#1084;&#1080;&#1088;%20%20(audiopoisk.com)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Zvuki_zhivotnih-Letuchaya_mish.mp3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Zvuki_zhivotnih-Volchiy_voy.mp3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Zvuki_zhivotnih-mish.mp3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Zvuki_zhivotnih-Medved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94718"/>
            <a:ext cx="7498080" cy="2218258"/>
          </a:xfrm>
        </p:spPr>
        <p:txBody>
          <a:bodyPr>
            <a:noAutofit/>
          </a:bodyPr>
          <a:lstStyle/>
          <a:p>
            <a:pPr algn="ctr"/>
            <a:r>
              <a:rPr lang="ru-RU" sz="23900" dirty="0" smtClean="0"/>
              <a:t>КВН</a:t>
            </a:r>
            <a:endParaRPr lang="ru-RU" sz="23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2392" y="3896072"/>
            <a:ext cx="7498080" cy="1549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“</a:t>
            </a:r>
            <a:r>
              <a:rPr lang="ru-RU" sz="4400" dirty="0" smtClean="0"/>
              <a:t>Познай себя и разгадай тайны окружающего мира</a:t>
            </a:r>
            <a:r>
              <a:rPr lang="en-US" sz="4400" dirty="0" smtClean="0"/>
              <a:t>”</a:t>
            </a:r>
            <a:endParaRPr lang="ru-RU" sz="4400" dirty="0"/>
          </a:p>
        </p:txBody>
      </p:sp>
      <p:pic>
        <p:nvPicPr>
          <p:cNvPr id="4" name="Самоцветы - Как прекрасен этот мир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17008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Zvuki_zhivotnih-Letuchaya_mish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12360" y="2204864"/>
            <a:ext cx="304800" cy="304800"/>
          </a:xfrm>
          <a:prstGeom prst="rect">
            <a:avLst/>
          </a:prstGeom>
        </p:spPr>
      </p:pic>
      <p:pic>
        <p:nvPicPr>
          <p:cNvPr id="1026" name="Picture 2" descr="http://positime.ru/uploads/2014/01/ba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980728"/>
            <a:ext cx="5905500" cy="5229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6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Zvuki_zhivotnih-Volchiy_voy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620688"/>
            <a:ext cx="304800" cy="304800"/>
          </a:xfrm>
          <a:prstGeom prst="rect">
            <a:avLst/>
          </a:prstGeom>
        </p:spPr>
      </p:pic>
      <p:pic>
        <p:nvPicPr>
          <p:cNvPr id="15362" name="Picture 2" descr="http://slavyanskaya-kultura.ru/images/11%2888%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196752"/>
            <a:ext cx="7896225" cy="493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Zvuki_zhivotnih-mish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1556792"/>
            <a:ext cx="304800" cy="304800"/>
          </a:xfrm>
          <a:prstGeom prst="rect">
            <a:avLst/>
          </a:prstGeom>
        </p:spPr>
      </p:pic>
      <p:pic>
        <p:nvPicPr>
          <p:cNvPr id="16388" name="Picture 4" descr="http://elementy.ru/images/news/mouse_c57bl-6j_6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340768"/>
            <a:ext cx="6957654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volkam.zapoved.ru/photos/2685/2086/be19/2028/66be/dbcc/caab/93c6/lar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39" y="1484784"/>
            <a:ext cx="5971395" cy="3672408"/>
          </a:xfrm>
          <a:prstGeom prst="rect">
            <a:avLst/>
          </a:prstGeom>
          <a:noFill/>
        </p:spPr>
      </p:pic>
      <p:pic>
        <p:nvPicPr>
          <p:cNvPr id="5" name="Zvuki_zhivotnih-Medve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68344" y="18448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</TotalTime>
  <Words>10</Words>
  <Application>Microsoft Office PowerPoint</Application>
  <PresentationFormat>Экран (4:3)</PresentationFormat>
  <Paragraphs>2</Paragraphs>
  <Slides>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КВН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</dc:title>
  <dc:creator>xelix</dc:creator>
  <cp:lastModifiedBy>xelix</cp:lastModifiedBy>
  <cp:revision>194</cp:revision>
  <dcterms:created xsi:type="dcterms:W3CDTF">2014-12-10T18:00:50Z</dcterms:created>
  <dcterms:modified xsi:type="dcterms:W3CDTF">2014-12-11T02:58:34Z</dcterms:modified>
</cp:coreProperties>
</file>