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D390-968C-45DE-AAB5-7AB2ED3342EC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9255-7BD7-440D-8E93-5D2CFA71A2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96752"/>
            <a:ext cx="756083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Обобщающий тест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русскому языку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класс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4четверть</a:t>
            </a:r>
          </a:p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Белеенко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е.И.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602" name="Picture 2" descr="D:\анимации\Animatsionnyie_linii_dlia_oformlieniia\Анимационные линии для оформления\2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309320"/>
            <a:ext cx="8964488" cy="381000"/>
          </a:xfrm>
          <a:prstGeom prst="rect">
            <a:avLst/>
          </a:prstGeom>
          <a:noFill/>
        </p:spPr>
      </p:pic>
      <p:pic>
        <p:nvPicPr>
          <p:cNvPr id="25604" name="Picture 4" descr="D:\анимации\анимашки\1b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82330"/>
            <a:ext cx="1584176" cy="1309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55576" y="548680"/>
            <a:ext cx="838842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9.В   окончании   какого   имени   прилагательного   на   месте   пропуска   пишется   буква   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на горяч..м песке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 свеж..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траве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зимн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..м лесом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дальн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поездку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515959"/>
            <a:ext cx="889248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10.В каком варианте ответа верно указаны главные члены предложения?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Смолистые  шишки  украшают вершины  елей.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смолистые  шишки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шишки украшают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вершины украшают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вершины елей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836712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11.Укажи   слова,   близкие   по   значению   (синонимы).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ночь,  звёзды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подземный,  подводный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река,  рыба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жара, зной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161434"/>
            <a:ext cx="741682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12.Запиши    цифры,    на    месте    которых   должны    стоять запятые   в   предложении.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Охотники   отвязали(1)   лодку(2)   уложили   в   неё рюкзак (З)  оттолкнулись(4)  от берега(5)  и  поплыли.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428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  1,2,3,4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428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  1,2,3,4,5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428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  2,3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428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    2,3,4,5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124744"/>
            <a:ext cx="82809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13.В   каких   словосочетаниях   на   месте   пропуска   в словах   надо   писать   окончание   -е?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1.ошибки  в 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тетрад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2.на краю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деревн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3.скакал  на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лошадк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4.ехал  на 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лошад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76672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14.Укажи   слово,    в   которых   пропущен   разделительный твёрдый   знак   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ъ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1.в..юга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2.товарищ..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3.с..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едобный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4.ш..ют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578877"/>
            <a:ext cx="86764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15.Укажи    цифры,    на    месте    которых    в    предложении должны   стоять   запятые.</a:t>
            </a:r>
          </a:p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Под   корнями   старого   дуба(1)   была маленькая норка(2)  а  в  норке(З)  спал  ёжик.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1.     1,2,3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2.      1,3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3.      1,2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4.      2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355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себя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0" y="2636912"/>
          <a:ext cx="81369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  <a:gridCol w="5424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15</a:t>
                      </a:r>
                    </a:p>
                    <a:p>
                      <a:endParaRPr lang="ru-RU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698" name="Picture 2" descr="D:\анимации\Animashki_-_Shkola\Анимашки - Школа\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085184"/>
            <a:ext cx="808856" cy="1617712"/>
          </a:xfrm>
          <a:prstGeom prst="rect">
            <a:avLst/>
          </a:prstGeom>
          <a:noFill/>
        </p:spPr>
      </p:pic>
      <p:pic>
        <p:nvPicPr>
          <p:cNvPr id="29699" name="Picture 3" descr="D:\анимации\Animashki_-_Shkola\Анимашки - Школа\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653136"/>
            <a:ext cx="808856" cy="1617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41277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1.В   каком   слове   букв   больше,   чем   звуков?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Чашка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Пять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Юля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Чайка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231012"/>
            <a:ext cx="86764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2.В    каком    слове    произносятся    только    твёрдые    согласные   звуки?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Пение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Прямо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Вагон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Колесо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043608" y="1340768"/>
            <a:ext cx="7272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3.В   каком   слове   отсутствует   приставка?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Подорожник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Подарок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Полочка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Поход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9552" y="1090861"/>
            <a:ext cx="763284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4.Какое    слово    не    является    однокоренным    к    слову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сказка?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Сказочка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Сказочник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Сказки</a:t>
            </a:r>
            <a:endParaRPr kumimoji="0" lang="ru-RU" sz="3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Сказочный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55576" y="1166843"/>
            <a:ext cx="79581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5.При    написании    какого    слова    нужно    использовать  правило: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Безударную   гласную   в   корне   проверяйте ударением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п..белка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г..зета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молод..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сть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л..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нивый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56792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6.В каком слове на месте пропуска не надо писать букву т?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влас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лес..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ница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чудес..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хрус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нула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67544" y="680880"/>
            <a:ext cx="849694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7.В    каком    словосочетании    на    месте    пропуска    надо писать   окончание   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встретились  на вокзал..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играли на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площадк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мечтал о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поездк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подъехали  к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площад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67544" y="891387"/>
            <a:ext cx="86764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8.Укажи   слово,   в   котором   пропущен   мягкий   знак   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багаж..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ноч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..ной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в..ехал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молодёж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403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5</cp:revision>
  <dcterms:created xsi:type="dcterms:W3CDTF">2014-03-12T06:47:42Z</dcterms:created>
  <dcterms:modified xsi:type="dcterms:W3CDTF">2014-03-12T07:30:37Z</dcterms:modified>
</cp:coreProperties>
</file>