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58" r:id="rId5"/>
    <p:sldId id="259" r:id="rId6"/>
    <p:sldId id="264" r:id="rId7"/>
    <p:sldId id="265" r:id="rId8"/>
    <p:sldId id="261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1066-3495-4392-B85B-0E59030D1D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42C-7A31-4E5E-AEF6-DA7C9299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1066-3495-4392-B85B-0E59030D1D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42C-7A31-4E5E-AEF6-DA7C9299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1066-3495-4392-B85B-0E59030D1D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42C-7A31-4E5E-AEF6-DA7C9299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1066-3495-4392-B85B-0E59030D1D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42C-7A31-4E5E-AEF6-DA7C9299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1066-3495-4392-B85B-0E59030D1D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42C-7A31-4E5E-AEF6-DA7C9299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1066-3495-4392-B85B-0E59030D1D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42C-7A31-4E5E-AEF6-DA7C9299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1066-3495-4392-B85B-0E59030D1D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42C-7A31-4E5E-AEF6-DA7C9299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1066-3495-4392-B85B-0E59030D1D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42C-7A31-4E5E-AEF6-DA7C9299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1066-3495-4392-B85B-0E59030D1D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42C-7A31-4E5E-AEF6-DA7C9299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1066-3495-4392-B85B-0E59030D1D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42C-7A31-4E5E-AEF6-DA7C9299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1066-3495-4392-B85B-0E59030D1D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142C-7A31-4E5E-AEF6-DA7C9299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C1066-3495-4392-B85B-0E59030D1D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0142C-7A31-4E5E-AEF6-DA7C9299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14356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latin typeface="Propisi" pitchFamily="2" charset="0"/>
              </a:rPr>
              <a:t>П_тнадцатое</a:t>
            </a:r>
            <a:r>
              <a:rPr lang="ru-RU" sz="5400" b="1" dirty="0" smtClean="0">
                <a:latin typeface="Propisi" pitchFamily="2" charset="0"/>
              </a:rPr>
              <a:t> апреля</a:t>
            </a:r>
          </a:p>
          <a:p>
            <a:pPr algn="ctr"/>
            <a:r>
              <a:rPr lang="ru-RU" sz="5400" b="1" dirty="0" smtClean="0">
                <a:latin typeface="Propisi" pitchFamily="2" charset="0"/>
              </a:rPr>
              <a:t>Классная работа</a:t>
            </a:r>
            <a:endParaRPr lang="ru-RU" sz="5400" b="1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64704"/>
            <a:ext cx="81741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Морфологический разбор </a:t>
            </a:r>
            <a:r>
              <a:rPr lang="ru-RU" sz="3600" b="1" u="sng" dirty="0" smtClean="0"/>
              <a:t>глагола</a:t>
            </a:r>
            <a:endParaRPr lang="ru-RU" sz="3600" b="1" u="sng" dirty="0" smtClean="0"/>
          </a:p>
          <a:p>
            <a:r>
              <a:rPr lang="ru-RU" sz="3600" dirty="0" smtClean="0"/>
              <a:t>Часть речи</a:t>
            </a:r>
          </a:p>
          <a:p>
            <a:r>
              <a:rPr lang="en-US" sz="3600" dirty="0" smtClean="0"/>
              <a:t>I</a:t>
            </a:r>
            <a:r>
              <a:rPr lang="ru-RU" sz="3600" dirty="0" smtClean="0"/>
              <a:t>.  н.ф</a:t>
            </a:r>
            <a:r>
              <a:rPr lang="ru-RU" sz="3600" dirty="0" smtClean="0"/>
              <a:t>. – </a:t>
            </a:r>
          </a:p>
          <a:p>
            <a:r>
              <a:rPr lang="en-US" sz="3600" dirty="0" smtClean="0"/>
              <a:t>II</a:t>
            </a:r>
            <a:r>
              <a:rPr lang="ru-RU" sz="3600" dirty="0" smtClean="0"/>
              <a:t>. </a:t>
            </a:r>
            <a:r>
              <a:rPr lang="ru-RU" sz="3600" dirty="0" err="1" smtClean="0"/>
              <a:t>Пост.пр</a:t>
            </a:r>
            <a:r>
              <a:rPr lang="ru-RU" sz="3600" dirty="0" smtClean="0"/>
              <a:t>. – спряжение, вид</a:t>
            </a:r>
          </a:p>
          <a:p>
            <a:r>
              <a:rPr lang="ru-RU" sz="3600" dirty="0" smtClean="0"/>
              <a:t>    </a:t>
            </a:r>
            <a:r>
              <a:rPr lang="ru-RU" sz="3600" dirty="0" err="1" smtClean="0"/>
              <a:t>Непост.пр</a:t>
            </a:r>
            <a:r>
              <a:rPr lang="ru-RU" sz="3600" dirty="0" smtClean="0"/>
              <a:t>. – время, число, лицо </a:t>
            </a:r>
            <a:r>
              <a:rPr lang="ru-RU" sz="3600" dirty="0" smtClean="0"/>
              <a:t>(если</a:t>
            </a:r>
          </a:p>
          <a:p>
            <a:r>
              <a:rPr lang="ru-RU" sz="3600" dirty="0" smtClean="0"/>
              <a:t> </a:t>
            </a:r>
            <a:r>
              <a:rPr lang="ru-RU" sz="3600" dirty="0" smtClean="0"/>
              <a:t>   </a:t>
            </a:r>
            <a:r>
              <a:rPr lang="ru-RU" sz="3600" dirty="0" smtClean="0"/>
              <a:t>есть), </a:t>
            </a:r>
            <a:r>
              <a:rPr lang="ru-RU" sz="3600" dirty="0" smtClean="0"/>
              <a:t>род (если есть)</a:t>
            </a:r>
          </a:p>
          <a:p>
            <a:r>
              <a:rPr lang="ru-RU" sz="3600" dirty="0" smtClean="0"/>
              <a:t> </a:t>
            </a:r>
            <a:r>
              <a:rPr lang="en-US" sz="3600" dirty="0" smtClean="0"/>
              <a:t>III</a:t>
            </a:r>
            <a:r>
              <a:rPr lang="ru-RU" sz="3600" dirty="0" smtClean="0"/>
              <a:t>. Синтаксическая роль в предложении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6438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/>
              <a:t>Составьте предложение:</a:t>
            </a:r>
          </a:p>
          <a:p>
            <a:pPr algn="ctr"/>
            <a:endParaRPr lang="ru-RU" sz="1000" b="1" u="sng" dirty="0" smtClean="0"/>
          </a:p>
          <a:p>
            <a:pPr algn="ctr"/>
            <a:r>
              <a:rPr lang="ru-RU" sz="4800" dirty="0" smtClean="0"/>
              <a:t>Юрий, покоряла, улыбка, всех, Гагарин, удивительная</a:t>
            </a:r>
          </a:p>
        </p:txBody>
      </p:sp>
      <p:pic>
        <p:nvPicPr>
          <p:cNvPr id="8194" name="Picture 2" descr="http://img-fotki.yandex.ru/get/6105/83012533.2d3/0_92757_8cab673b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14752"/>
            <a:ext cx="1957380" cy="2732946"/>
          </a:xfrm>
          <a:prstGeom prst="rect">
            <a:avLst/>
          </a:prstGeom>
          <a:noFill/>
        </p:spPr>
      </p:pic>
      <p:pic>
        <p:nvPicPr>
          <p:cNvPr id="8196" name="Picture 4" descr="http://www.tonnel.ru/gzl/128362695_tonn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857628"/>
            <a:ext cx="2149109" cy="2571768"/>
          </a:xfrm>
          <a:prstGeom prst="rect">
            <a:avLst/>
          </a:prstGeom>
          <a:noFill/>
        </p:spPr>
      </p:pic>
      <p:pic>
        <p:nvPicPr>
          <p:cNvPr id="8198" name="Picture 6" descr="http://bm.img.com.ua/img/prikol/images/large/1/7/178971_375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71876"/>
            <a:ext cx="3286148" cy="2560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64704"/>
            <a:ext cx="81741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Морфологический разбор </a:t>
            </a:r>
            <a:r>
              <a:rPr lang="ru-RU" sz="3600" b="1" u="sng" dirty="0" smtClean="0"/>
              <a:t>глагола</a:t>
            </a:r>
            <a:endParaRPr lang="ru-RU" sz="3600" b="1" u="sng" dirty="0" smtClean="0"/>
          </a:p>
          <a:p>
            <a:r>
              <a:rPr lang="ru-RU" sz="3600" dirty="0" smtClean="0"/>
              <a:t>Часть речи</a:t>
            </a:r>
          </a:p>
          <a:p>
            <a:r>
              <a:rPr lang="en-US" sz="3600" dirty="0" smtClean="0"/>
              <a:t>I</a:t>
            </a:r>
            <a:r>
              <a:rPr lang="ru-RU" sz="3600" dirty="0" smtClean="0"/>
              <a:t>.  н.ф</a:t>
            </a:r>
            <a:r>
              <a:rPr lang="ru-RU" sz="3600" dirty="0" smtClean="0"/>
              <a:t>. – </a:t>
            </a:r>
          </a:p>
          <a:p>
            <a:r>
              <a:rPr lang="en-US" sz="3600" dirty="0" smtClean="0"/>
              <a:t>II</a:t>
            </a:r>
            <a:r>
              <a:rPr lang="ru-RU" sz="3600" dirty="0" smtClean="0"/>
              <a:t>. </a:t>
            </a:r>
            <a:r>
              <a:rPr lang="ru-RU" sz="3600" dirty="0" err="1" smtClean="0"/>
              <a:t>Пост.пр</a:t>
            </a:r>
            <a:r>
              <a:rPr lang="ru-RU" sz="3600" dirty="0" smtClean="0"/>
              <a:t>. – спряжение, вид</a:t>
            </a:r>
          </a:p>
          <a:p>
            <a:r>
              <a:rPr lang="ru-RU" sz="3600" dirty="0" smtClean="0"/>
              <a:t>    </a:t>
            </a:r>
            <a:r>
              <a:rPr lang="ru-RU" sz="3600" dirty="0" err="1" smtClean="0"/>
              <a:t>Непост.пр</a:t>
            </a:r>
            <a:r>
              <a:rPr lang="ru-RU" sz="3600" dirty="0" smtClean="0"/>
              <a:t>. – время, число, лицо </a:t>
            </a:r>
            <a:r>
              <a:rPr lang="ru-RU" sz="3600" dirty="0" smtClean="0"/>
              <a:t>(если</a:t>
            </a:r>
          </a:p>
          <a:p>
            <a:r>
              <a:rPr lang="ru-RU" sz="3600" dirty="0" smtClean="0"/>
              <a:t> </a:t>
            </a:r>
            <a:r>
              <a:rPr lang="ru-RU" sz="3600" dirty="0" smtClean="0"/>
              <a:t>   </a:t>
            </a:r>
            <a:r>
              <a:rPr lang="ru-RU" sz="3600" dirty="0" smtClean="0"/>
              <a:t>есть), </a:t>
            </a:r>
            <a:r>
              <a:rPr lang="ru-RU" sz="3600" dirty="0" smtClean="0"/>
              <a:t>род (если есть)</a:t>
            </a:r>
          </a:p>
          <a:p>
            <a:r>
              <a:rPr lang="ru-RU" sz="3600" dirty="0" smtClean="0"/>
              <a:t> </a:t>
            </a:r>
            <a:r>
              <a:rPr lang="en-US" sz="3600" dirty="0" smtClean="0"/>
              <a:t>III</a:t>
            </a:r>
            <a:r>
              <a:rPr lang="ru-RU" sz="3600" dirty="0" smtClean="0"/>
              <a:t>. Синтаксическая роль в предложении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215370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u="sng" dirty="0" smtClean="0"/>
              <a:t>Догадайся морфологический разбор какого слова представлен:</a:t>
            </a:r>
          </a:p>
          <a:p>
            <a:pPr indent="633413" algn="just"/>
            <a:r>
              <a:rPr lang="ru-RU" sz="3400" i="1" dirty="0" smtClean="0"/>
              <a:t>Юрий Гагарин совершил полный оборот вокруг Земли за  108 минут. Все русские люди гордились своим соотечественником.</a:t>
            </a:r>
          </a:p>
          <a:p>
            <a:endParaRPr lang="ru-RU" sz="900" dirty="0" smtClean="0"/>
          </a:p>
          <a:p>
            <a:r>
              <a:rPr lang="ru-RU" sz="3400" b="1" dirty="0" smtClean="0"/>
              <a:t>________ - гл.</a:t>
            </a:r>
          </a:p>
          <a:p>
            <a:r>
              <a:rPr lang="en-US" sz="3400" b="1" dirty="0" smtClean="0"/>
              <a:t>I</a:t>
            </a:r>
            <a:r>
              <a:rPr lang="ru-RU" sz="3400" b="1" dirty="0" smtClean="0"/>
              <a:t>.   н.ф</a:t>
            </a:r>
            <a:r>
              <a:rPr lang="ru-RU" sz="3400" b="1" dirty="0" smtClean="0"/>
              <a:t>. – </a:t>
            </a:r>
            <a:r>
              <a:rPr lang="ru-RU" sz="3400" b="1" dirty="0" smtClean="0"/>
              <a:t>_________</a:t>
            </a:r>
            <a:endParaRPr lang="ru-RU" sz="3400" b="1" dirty="0" smtClean="0"/>
          </a:p>
          <a:p>
            <a:r>
              <a:rPr lang="en-US" sz="3400" b="1" dirty="0" smtClean="0"/>
              <a:t>II</a:t>
            </a:r>
            <a:r>
              <a:rPr lang="ru-RU" sz="3400" b="1" dirty="0" smtClean="0"/>
              <a:t>. </a:t>
            </a:r>
            <a:r>
              <a:rPr lang="ru-RU" sz="3400" b="1" dirty="0" err="1" smtClean="0"/>
              <a:t>Пост.пр</a:t>
            </a:r>
            <a:r>
              <a:rPr lang="ru-RU" sz="3400" b="1" dirty="0" smtClean="0"/>
              <a:t>. – </a:t>
            </a:r>
            <a:r>
              <a:rPr lang="ru-RU" sz="3400" b="1" dirty="0" smtClean="0"/>
              <a:t> 2 </a:t>
            </a:r>
            <a:r>
              <a:rPr lang="ru-RU" sz="3400" b="1" dirty="0" err="1" smtClean="0"/>
              <a:t>спр</a:t>
            </a:r>
            <a:r>
              <a:rPr lang="ru-RU" sz="3400" b="1" dirty="0" smtClean="0"/>
              <a:t>., сов. вид</a:t>
            </a:r>
            <a:endParaRPr lang="ru-RU" sz="3400" b="1" dirty="0" smtClean="0"/>
          </a:p>
          <a:p>
            <a:r>
              <a:rPr lang="ru-RU" sz="3400" b="1" dirty="0" smtClean="0"/>
              <a:t>    </a:t>
            </a:r>
            <a:r>
              <a:rPr lang="ru-RU" sz="3400" b="1" dirty="0" err="1" smtClean="0"/>
              <a:t>Непост.пр</a:t>
            </a:r>
            <a:r>
              <a:rPr lang="ru-RU" sz="3400" b="1" dirty="0" smtClean="0"/>
              <a:t>. – </a:t>
            </a:r>
            <a:r>
              <a:rPr lang="ru-RU" sz="3400" b="1" dirty="0" err="1" smtClean="0"/>
              <a:t>прош.вр</a:t>
            </a:r>
            <a:r>
              <a:rPr lang="ru-RU" sz="3400" b="1" dirty="0" smtClean="0"/>
              <a:t>., ед.ч., м.р.</a:t>
            </a:r>
          </a:p>
          <a:p>
            <a:r>
              <a:rPr lang="en-US" sz="3400" b="1" dirty="0" smtClean="0"/>
              <a:t>III</a:t>
            </a:r>
            <a:r>
              <a:rPr lang="ru-RU" sz="3400" b="1" dirty="0" smtClean="0"/>
              <a:t>. (</a:t>
            </a:r>
            <a:r>
              <a:rPr lang="ru-RU" sz="3400" b="1" dirty="0" smtClean="0"/>
              <a:t>что сделал?) _________ - сказуемое </a:t>
            </a:r>
            <a:endParaRPr lang="ru-RU" sz="3400" b="1" dirty="0" smtClean="0"/>
          </a:p>
          <a:p>
            <a:pPr indent="633413" algn="just"/>
            <a:endParaRPr lang="ru-RU" sz="3400" i="1" dirty="0" smtClean="0"/>
          </a:p>
          <a:p>
            <a:pPr indent="633413" algn="just"/>
            <a:endParaRPr lang="ru-RU" sz="3600" i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643306" y="6143644"/>
            <a:ext cx="2000264" cy="71438"/>
            <a:chOff x="3643306" y="5000636"/>
            <a:chExt cx="2000264" cy="71438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3643306" y="5000636"/>
              <a:ext cx="20002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643306" y="5072074"/>
              <a:ext cx="20002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21537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 algn="just"/>
            <a:r>
              <a:rPr lang="ru-RU" sz="3400" i="1" dirty="0" smtClean="0"/>
              <a:t>Юрий Гагарин совершил полный оборот вокруг Земли за  108 минут. Все русские люди гордились своим соотечественником.</a:t>
            </a:r>
          </a:p>
          <a:p>
            <a:endParaRPr lang="ru-RU" sz="900" dirty="0" smtClean="0"/>
          </a:p>
          <a:p>
            <a:r>
              <a:rPr lang="ru-RU" sz="3400" b="1" dirty="0" smtClean="0"/>
              <a:t>совершил - гл.</a:t>
            </a:r>
          </a:p>
          <a:p>
            <a:r>
              <a:rPr lang="en-US" sz="3400" b="1" dirty="0" smtClean="0"/>
              <a:t>I</a:t>
            </a:r>
            <a:r>
              <a:rPr lang="ru-RU" sz="3400" b="1" dirty="0" smtClean="0"/>
              <a:t>.  н.ф</a:t>
            </a:r>
            <a:r>
              <a:rPr lang="ru-RU" sz="3400" b="1" dirty="0" smtClean="0"/>
              <a:t>. – </a:t>
            </a:r>
            <a:r>
              <a:rPr lang="ru-RU" sz="3400" b="1" dirty="0" smtClean="0"/>
              <a:t>совершить</a:t>
            </a:r>
            <a:endParaRPr lang="ru-RU" sz="3400" b="1" dirty="0" smtClean="0"/>
          </a:p>
          <a:p>
            <a:r>
              <a:rPr lang="en-US" sz="3400" b="1" dirty="0" smtClean="0"/>
              <a:t>II</a:t>
            </a:r>
            <a:r>
              <a:rPr lang="ru-RU" sz="3400" b="1" dirty="0" smtClean="0"/>
              <a:t>. </a:t>
            </a:r>
            <a:r>
              <a:rPr lang="ru-RU" sz="3400" b="1" dirty="0" err="1" smtClean="0"/>
              <a:t>Пост.пр</a:t>
            </a:r>
            <a:r>
              <a:rPr lang="ru-RU" sz="3400" b="1" dirty="0" smtClean="0"/>
              <a:t>. – </a:t>
            </a:r>
            <a:r>
              <a:rPr lang="ru-RU" sz="3400" b="1" dirty="0" smtClean="0"/>
              <a:t> 2 </a:t>
            </a:r>
            <a:r>
              <a:rPr lang="ru-RU" sz="3400" b="1" dirty="0" err="1" smtClean="0"/>
              <a:t>спр</a:t>
            </a:r>
            <a:r>
              <a:rPr lang="ru-RU" sz="3400" b="1" dirty="0" smtClean="0"/>
              <a:t>., сов. вид</a:t>
            </a:r>
            <a:endParaRPr lang="ru-RU" sz="3400" b="1" dirty="0" smtClean="0"/>
          </a:p>
          <a:p>
            <a:r>
              <a:rPr lang="ru-RU" sz="3400" b="1" dirty="0" smtClean="0"/>
              <a:t>    </a:t>
            </a:r>
            <a:r>
              <a:rPr lang="ru-RU" sz="3400" b="1" dirty="0" err="1" smtClean="0"/>
              <a:t>Непост.пр</a:t>
            </a:r>
            <a:r>
              <a:rPr lang="ru-RU" sz="3400" b="1" dirty="0" smtClean="0"/>
              <a:t>. – </a:t>
            </a:r>
            <a:r>
              <a:rPr lang="ru-RU" sz="3400" b="1" dirty="0" err="1" smtClean="0"/>
              <a:t>прош.вр</a:t>
            </a:r>
            <a:r>
              <a:rPr lang="ru-RU" sz="3400" b="1" dirty="0" smtClean="0"/>
              <a:t>., ед.ч., м.р.</a:t>
            </a:r>
          </a:p>
          <a:p>
            <a:r>
              <a:rPr lang="en-US" sz="3400" b="1" dirty="0" smtClean="0"/>
              <a:t>III</a:t>
            </a:r>
            <a:r>
              <a:rPr lang="ru-RU" sz="3400" b="1" dirty="0" smtClean="0"/>
              <a:t>. (</a:t>
            </a:r>
            <a:r>
              <a:rPr lang="ru-RU" sz="3400" b="1" dirty="0" smtClean="0"/>
              <a:t>что сделал?) совершил - сказуемое </a:t>
            </a:r>
            <a:endParaRPr lang="ru-RU" sz="3400" b="1" dirty="0" smtClean="0"/>
          </a:p>
          <a:p>
            <a:pPr indent="633413" algn="just"/>
            <a:endParaRPr lang="ru-RU" sz="3400" i="1" dirty="0" smtClean="0"/>
          </a:p>
          <a:p>
            <a:pPr indent="633413" algn="just"/>
            <a:endParaRPr lang="ru-RU" sz="3600" i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643306" y="5000636"/>
            <a:ext cx="2000264" cy="71438"/>
            <a:chOff x="3643306" y="5000636"/>
            <a:chExt cx="2000264" cy="71438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3643306" y="5000636"/>
              <a:ext cx="20002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643306" y="5072074"/>
              <a:ext cx="20002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214422"/>
            <a:ext cx="7715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113" algn="just"/>
            <a:r>
              <a:rPr lang="ru-RU" sz="4400" dirty="0" smtClean="0"/>
              <a:t>Вид</a:t>
            </a:r>
            <a:r>
              <a:rPr lang="ru-RU" sz="4400" b="1" dirty="0" smtClean="0"/>
              <a:t>ишь</a:t>
            </a:r>
            <a:r>
              <a:rPr lang="ru-RU" sz="4400" dirty="0" smtClean="0"/>
              <a:t> небо, раду</a:t>
            </a:r>
            <a:r>
              <a:rPr lang="ru-RU" sz="4400" b="1" dirty="0" smtClean="0"/>
              <a:t>ешь</a:t>
            </a:r>
            <a:r>
              <a:rPr lang="ru-RU" sz="4400" dirty="0" smtClean="0"/>
              <a:t>ся солнцу, лет</a:t>
            </a:r>
            <a:r>
              <a:rPr lang="ru-RU" sz="4400" b="1" dirty="0" smtClean="0"/>
              <a:t>им</a:t>
            </a:r>
            <a:r>
              <a:rPr lang="ru-RU" sz="4400" dirty="0" smtClean="0"/>
              <a:t> в космос, очень стара</a:t>
            </a:r>
            <a:r>
              <a:rPr lang="ru-RU" sz="4400" b="1" dirty="0" smtClean="0"/>
              <a:t>ет</a:t>
            </a:r>
            <a:r>
              <a:rPr lang="ru-RU" sz="4400" dirty="0" smtClean="0"/>
              <a:t>ся, прошу оста</a:t>
            </a:r>
            <a:r>
              <a:rPr lang="ru-RU" sz="4400" b="1" dirty="0" smtClean="0"/>
              <a:t>ть</a:t>
            </a:r>
            <a:r>
              <a:rPr lang="ru-RU" sz="4400" dirty="0" smtClean="0"/>
              <a:t>ся.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642918"/>
            <a:ext cx="7143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/>
              <a:t>Каким должен быть ученик?</a:t>
            </a:r>
          </a:p>
          <a:p>
            <a:pPr algn="ctr"/>
            <a:endParaRPr lang="ru-RU" sz="1000" u="sng" dirty="0" smtClean="0"/>
          </a:p>
          <a:p>
            <a:pPr algn="just"/>
            <a:r>
              <a:rPr lang="ru-RU" sz="4000" dirty="0" smtClean="0"/>
              <a:t>у</a:t>
            </a:r>
            <a:r>
              <a:rPr lang="ru-RU" sz="4000" dirty="0" smtClean="0"/>
              <a:t> – </a:t>
            </a:r>
          </a:p>
          <a:p>
            <a:pPr algn="just"/>
            <a:r>
              <a:rPr lang="ru-RU" sz="4000" dirty="0" smtClean="0"/>
              <a:t>ч</a:t>
            </a:r>
            <a:r>
              <a:rPr lang="ru-RU" sz="4000" dirty="0" smtClean="0"/>
              <a:t> – </a:t>
            </a:r>
          </a:p>
          <a:p>
            <a:pPr algn="just"/>
            <a:r>
              <a:rPr lang="ru-RU" sz="4000" dirty="0" smtClean="0"/>
              <a:t>е</a:t>
            </a:r>
            <a:r>
              <a:rPr lang="ru-RU" sz="4000" dirty="0" smtClean="0"/>
              <a:t> – </a:t>
            </a:r>
          </a:p>
          <a:p>
            <a:pPr algn="just"/>
            <a:r>
              <a:rPr lang="ru-RU" sz="4000" dirty="0" smtClean="0"/>
              <a:t>н</a:t>
            </a:r>
            <a:r>
              <a:rPr lang="ru-RU" sz="4000" dirty="0" smtClean="0"/>
              <a:t> – </a:t>
            </a:r>
          </a:p>
          <a:p>
            <a:pPr algn="just"/>
            <a:r>
              <a:rPr lang="ru-RU" sz="4000" dirty="0" smtClean="0"/>
              <a:t>и</a:t>
            </a:r>
            <a:r>
              <a:rPr lang="ru-RU" sz="4000" dirty="0" smtClean="0"/>
              <a:t> – </a:t>
            </a:r>
          </a:p>
          <a:p>
            <a:pPr algn="just"/>
            <a:r>
              <a:rPr lang="ru-RU" sz="4000" dirty="0" smtClean="0"/>
              <a:t>к</a:t>
            </a:r>
            <a:r>
              <a:rPr lang="ru-RU" sz="4000" dirty="0" smtClean="0"/>
              <a:t>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642918"/>
            <a:ext cx="7143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/>
              <a:t>Каким должен быть ученик?</a:t>
            </a:r>
          </a:p>
          <a:p>
            <a:pPr algn="ctr"/>
            <a:endParaRPr lang="ru-RU" sz="1000" u="sng" dirty="0" smtClean="0"/>
          </a:p>
          <a:p>
            <a:pPr algn="just"/>
            <a:r>
              <a:rPr lang="ru-RU" sz="4000" dirty="0" smtClean="0"/>
              <a:t>у</a:t>
            </a:r>
            <a:r>
              <a:rPr lang="ru-RU" sz="4000" dirty="0" smtClean="0"/>
              <a:t> – умный</a:t>
            </a:r>
          </a:p>
          <a:p>
            <a:pPr algn="just"/>
            <a:r>
              <a:rPr lang="ru-RU" sz="4000" dirty="0" smtClean="0"/>
              <a:t>ч</a:t>
            </a:r>
            <a:r>
              <a:rPr lang="ru-RU" sz="4000" dirty="0" smtClean="0"/>
              <a:t> – </a:t>
            </a:r>
          </a:p>
          <a:p>
            <a:pPr algn="just"/>
            <a:r>
              <a:rPr lang="ru-RU" sz="4000" dirty="0" smtClean="0"/>
              <a:t>е</a:t>
            </a:r>
            <a:r>
              <a:rPr lang="ru-RU" sz="4000" dirty="0" smtClean="0"/>
              <a:t> – </a:t>
            </a:r>
          </a:p>
          <a:p>
            <a:pPr algn="just"/>
            <a:r>
              <a:rPr lang="ru-RU" sz="4000" dirty="0" smtClean="0"/>
              <a:t>н</a:t>
            </a:r>
            <a:r>
              <a:rPr lang="ru-RU" sz="4000" dirty="0" smtClean="0"/>
              <a:t> – </a:t>
            </a:r>
          </a:p>
          <a:p>
            <a:pPr algn="just"/>
            <a:r>
              <a:rPr lang="ru-RU" sz="4000" dirty="0" smtClean="0"/>
              <a:t>и</a:t>
            </a:r>
            <a:r>
              <a:rPr lang="ru-RU" sz="4000" dirty="0" smtClean="0"/>
              <a:t> – </a:t>
            </a:r>
          </a:p>
          <a:p>
            <a:pPr algn="just"/>
            <a:r>
              <a:rPr lang="ru-RU" sz="4000" dirty="0" smtClean="0"/>
              <a:t>к</a:t>
            </a:r>
            <a:r>
              <a:rPr lang="ru-RU" sz="4000" dirty="0" smtClean="0"/>
              <a:t>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85860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Я знаю…</a:t>
            </a:r>
          </a:p>
          <a:p>
            <a:r>
              <a:rPr lang="ru-RU" sz="5400" dirty="0" smtClean="0"/>
              <a:t>Я умею…</a:t>
            </a:r>
          </a:p>
          <a:p>
            <a:r>
              <a:rPr lang="ru-RU" sz="5400" dirty="0" smtClean="0"/>
              <a:t>Мне понравилось…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14356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Propisi" pitchFamily="2" charset="0"/>
              </a:rPr>
              <a:t>Пятнадцатое апреля</a:t>
            </a:r>
          </a:p>
          <a:p>
            <a:pPr algn="ctr"/>
            <a:r>
              <a:rPr lang="ru-RU" sz="5400" b="1" dirty="0" smtClean="0">
                <a:latin typeface="Propisi" pitchFamily="2" charset="0"/>
              </a:rPr>
              <a:t>Классная работа</a:t>
            </a:r>
            <a:endParaRPr lang="ru-RU" sz="5400" b="1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14356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Propisi" pitchFamily="2" charset="0"/>
              </a:rPr>
              <a:t>Пятнадцатое апреля</a:t>
            </a:r>
          </a:p>
          <a:p>
            <a:pPr algn="ctr"/>
            <a:r>
              <a:rPr lang="ru-RU" sz="5400" b="1" dirty="0" smtClean="0">
                <a:latin typeface="Propisi" pitchFamily="2" charset="0"/>
              </a:rPr>
              <a:t>Классная работа</a:t>
            </a:r>
            <a:endParaRPr lang="ru-RU" sz="5400" b="1" dirty="0">
              <a:latin typeface="Propis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067" y="278605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latin typeface="Propisi" pitchFamily="2" charset="0"/>
              </a:rPr>
              <a:t>ка</a:t>
            </a:r>
            <a:r>
              <a:rPr lang="ru-RU" sz="5400" b="1" dirty="0">
                <a:latin typeface="Propisi" pitchFamily="2" charset="0"/>
              </a:rPr>
              <a:t> </a:t>
            </a:r>
            <a:r>
              <a:rPr lang="ru-RU" sz="5400" b="1" dirty="0" smtClean="0">
                <a:latin typeface="Propisi" pitchFamily="2" charset="0"/>
              </a:rPr>
              <a:t>/ кб / </a:t>
            </a:r>
            <a:r>
              <a:rPr lang="ru-RU" sz="5400" b="1" dirty="0" err="1" smtClean="0">
                <a:latin typeface="Propisi" pitchFamily="2" charset="0"/>
              </a:rPr>
              <a:t>кв</a:t>
            </a:r>
            <a:r>
              <a:rPr lang="ru-RU" sz="5400" b="1" dirty="0" smtClean="0">
                <a:latin typeface="Propisi" pitchFamily="2" charset="0"/>
              </a:rPr>
              <a:t> / кг / кд /</a:t>
            </a:r>
            <a:endParaRPr lang="ru-RU" sz="5400" b="1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12 апреля – день космонавтики</a:t>
            </a:r>
            <a:endParaRPr lang="ru-RU" sz="5400" b="1" dirty="0"/>
          </a:p>
        </p:txBody>
      </p:sp>
      <p:pic>
        <p:nvPicPr>
          <p:cNvPr id="4100" name="Picture 4" descr="http://stat16.privet.ru/lr/0b1196db78bbc72612261208294de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4220140" cy="3168352"/>
          </a:xfrm>
          <a:prstGeom prst="rect">
            <a:avLst/>
          </a:prstGeom>
          <a:noFill/>
        </p:spPr>
      </p:pic>
      <p:pic>
        <p:nvPicPr>
          <p:cNvPr id="4102" name="Picture 6" descr="http://img1.liveinternet.ru/images/attach/c/7/96/844/96844909_large_ALEONOV_Vuyhod_v_otkruytuyy_kosm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79212" y="2349780"/>
            <a:ext cx="3456384" cy="2878520"/>
          </a:xfrm>
          <a:prstGeom prst="rect">
            <a:avLst/>
          </a:prstGeom>
          <a:noFill/>
        </p:spPr>
      </p:pic>
      <p:pic>
        <p:nvPicPr>
          <p:cNvPr id="4098" name="Picture 2" descr="http://tocka.com.mk/images/content/sodrzina/otkriena-prilinata-za-smrtta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933056"/>
            <a:ext cx="3203848" cy="226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6.hostingkartinok.com/uploads/images/2013/04/ff185165c45002aaf40af23a73c0d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096000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719138" algn="just"/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апреля 1961 года 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мечта человечества о полётах в космос. Первым 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Землю на космической ракете смоленский парень. Его 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Юрий Алексеевич Гагарин. Вся планета 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подвигом.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http://funday.com.ua/uploads/posts/2011-03/1300373314_fun_th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49080"/>
            <a:ext cx="3802022" cy="2376264"/>
          </a:xfrm>
          <a:prstGeom prst="rect">
            <a:avLst/>
          </a:prstGeom>
          <a:noFill/>
        </p:spPr>
      </p:pic>
      <p:pic>
        <p:nvPicPr>
          <p:cNvPr id="2053" name="Picture 5" descr="http://e-news.com.ua/img/news/2006/11/raketa1%5b125916%5d(450x34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37112"/>
            <a:ext cx="285075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719138" algn="just"/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апреля 1961 года 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осуществилась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мечта человечества о полётах в космос. Первым 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облетел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Землю на космической ракете смоленский парень. Его 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звали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Юрий Алексеевич Гагарин. Вся планета 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гордится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 подвигом.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http://funday.com.ua/uploads/posts/2011-03/1300373314_fun_th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49080"/>
            <a:ext cx="3802022" cy="2376264"/>
          </a:xfrm>
          <a:prstGeom prst="rect">
            <a:avLst/>
          </a:prstGeom>
          <a:noFill/>
        </p:spPr>
      </p:pic>
      <p:pic>
        <p:nvPicPr>
          <p:cNvPr id="2053" name="Picture 5" descr="http://e-news.com.ua/img/news/2006/11/raketa1%5b125916%5d(450x34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37112"/>
            <a:ext cx="285075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9952" y="2420888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осуществилась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365104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облетел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996952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звали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3573016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гордится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620688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/>
              <a:t>На какие две группы можно разделить эти </a:t>
            </a:r>
            <a:r>
              <a:rPr lang="ru-RU" sz="4000" b="1" u="sng" dirty="0" smtClean="0"/>
              <a:t>слова?</a:t>
            </a:r>
            <a:endParaRPr lang="ru-RU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98525" algn="just">
              <a:lnSpc>
                <a:spcPct val="150000"/>
              </a:lnSpc>
            </a:pPr>
            <a:r>
              <a:rPr lang="ru-RU" sz="4400" b="1" dirty="0" err="1" smtClean="0"/>
              <a:t>К_см_на_т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выход_т</a:t>
            </a:r>
            <a:r>
              <a:rPr lang="ru-RU" sz="4400" b="1" dirty="0" smtClean="0"/>
              <a:t> в </a:t>
            </a:r>
            <a:r>
              <a:rPr lang="ru-RU" sz="4400" b="1" dirty="0" err="1" smtClean="0"/>
              <a:t>косм_с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специал_н_м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скафандр_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pic>
        <p:nvPicPr>
          <p:cNvPr id="1026" name="Picture 2" descr="http://imperiumtapet.pl/site_media/wallpaper/43389/image/65dad26a840687811883_1920x1200_cropromiar-niestandardo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4752528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399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user</cp:lastModifiedBy>
  <cp:revision>12</cp:revision>
  <dcterms:created xsi:type="dcterms:W3CDTF">2014-04-13T15:58:37Z</dcterms:created>
  <dcterms:modified xsi:type="dcterms:W3CDTF">2014-04-15T05:39:43Z</dcterms:modified>
</cp:coreProperties>
</file>