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72" r:id="rId9"/>
    <p:sldId id="263" r:id="rId10"/>
    <p:sldId id="273" r:id="rId11"/>
    <p:sldId id="264" r:id="rId12"/>
    <p:sldId id="269" r:id="rId13"/>
    <p:sldId id="265" r:id="rId14"/>
    <p:sldId id="266" r:id="rId15"/>
    <p:sldId id="267" r:id="rId16"/>
    <p:sldId id="270" r:id="rId17"/>
    <p:sldId id="268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4438" cy="6858000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3" descr="C:\Documents and Settings\Admin\Рабочий стол\для шаблонов\времена года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4296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угадай\Белы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500813"/>
            <a:ext cx="995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45BB-79C0-4640-93F8-CA86697B87F5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41A0-06A8-42DD-BE53-4A813E894E48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0BFC-6EE4-4637-8AB0-E59060401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4192C-0B57-427A-8ACD-F4CE857CB3B2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2C02-E66C-4BB9-AC13-ECBAA5D54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42B0-99D0-4475-9A41-57BDD7DEE31A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C8F9-4936-471A-817E-73A28A71B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CA0D-125A-409D-9681-6D68981FA9A3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34CB-0545-410E-86BF-274986B36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C901-D112-414A-A938-D704BFFD4331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9964-FE24-4AA3-8008-A94F3BB53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51A9-9E67-42CF-8F01-6F33F81BEDAF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532D-F8C7-4FA3-84DD-E09EDC42F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750"/>
            <a:ext cx="9144000" cy="5429250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C2C9-3B04-42A4-8960-5F370612E222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DC54-B15E-49B8-8899-9ADC29F7A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F1A64-4254-4B23-8B4D-A4575794CA81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336E-339C-463E-ACDC-93208B0C4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D895A-F1D2-4BC4-9454-A9F424380572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F563-16CD-48AA-A958-DF53E0002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E0F4-31E1-441E-BD8F-E10C9094A2A1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3496-69ED-4CC4-80CA-6E0DF63F4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F92501-3921-48D2-89E7-A8AD61BC0670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E21A87-A316-41B1-8AB9-5729993DC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65" r:id="rId5"/>
    <p:sldLayoutId id="214748367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/>
              <a:t>Окружающий мир</a:t>
            </a:r>
            <a:br>
              <a:rPr lang="ru-RU" sz="6000" b="1" dirty="0" smtClean="0"/>
            </a:br>
            <a:r>
              <a:rPr lang="ru-RU" sz="6000" b="1" dirty="0" smtClean="0"/>
              <a:t>«Царство грибов»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3 класс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Шувалова Ольга Алексеевна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ФИЗМИНУТКА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Влез опёнок на пенёк,</a:t>
            </a:r>
          </a:p>
          <a:p>
            <a:r>
              <a:rPr lang="ru-RU" sz="2000" b="1" dirty="0" smtClean="0"/>
              <a:t>Простоял один денёк.</a:t>
            </a:r>
          </a:p>
          <a:p>
            <a:r>
              <a:rPr lang="ru-RU" sz="2000" b="1" dirty="0" smtClean="0"/>
              <a:t>Низко наклоняется,</a:t>
            </a:r>
          </a:p>
          <a:p>
            <a:r>
              <a:rPr lang="ru-RU" sz="2000" b="1" dirty="0" smtClean="0"/>
              <a:t>Шляпу к солнышку потянет,</a:t>
            </a:r>
          </a:p>
          <a:p>
            <a:r>
              <a:rPr lang="ru-RU" sz="2000" b="1" dirty="0" smtClean="0"/>
              <a:t>Ещё выше станет.</a:t>
            </a:r>
          </a:p>
          <a:p>
            <a:r>
              <a:rPr lang="ru-RU" sz="2000" b="1" dirty="0" smtClean="0"/>
              <a:t>Прибежали тут ребятки –</a:t>
            </a:r>
          </a:p>
          <a:p>
            <a:r>
              <a:rPr lang="ru-RU" sz="2000" b="1" dirty="0" smtClean="0"/>
              <a:t>Тонконогие </a:t>
            </a:r>
            <a:r>
              <a:rPr lang="ru-RU" sz="2000" b="1" dirty="0" err="1" smtClean="0"/>
              <a:t>опятки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Они вместе наклонялись,                                                </a:t>
            </a:r>
          </a:p>
          <a:p>
            <a:r>
              <a:rPr lang="ru-RU" sz="2000" b="1" dirty="0" smtClean="0"/>
              <a:t>Дружно к солнцу поднимались.</a:t>
            </a:r>
          </a:p>
          <a:p>
            <a:r>
              <a:rPr lang="ru-RU" sz="2000" b="1" dirty="0" smtClean="0"/>
              <a:t>А когда пришёл грибник,</a:t>
            </a:r>
          </a:p>
          <a:p>
            <a:r>
              <a:rPr lang="ru-RU" sz="2000" b="1" dirty="0" smtClean="0"/>
              <a:t>Они все в корзинку прыг!</a:t>
            </a:r>
          </a:p>
          <a:p>
            <a:endParaRPr lang="ru-RU" sz="2000" dirty="0"/>
          </a:p>
        </p:txBody>
      </p:sp>
      <p:pic>
        <p:nvPicPr>
          <p:cNvPr id="1027" name="Picture 3" descr="C:\Users\Ольга Алексеевна\Documents\анимаци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357430"/>
            <a:ext cx="371477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НЕОБЫЧНЫЕ ГРИБЫ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35113"/>
            <a:ext cx="4068792" cy="639762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Гриб-чага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Чайный гриб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Ольга Алексеевна\Documents\гриб-чаг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07196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Ольга Алексеевна\Documents\чайный гриб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357430"/>
            <a:ext cx="4643438" cy="3929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Правила сбора грибов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15318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•  Не собирать грибы, которых не знаешь.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15318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• Не собирать грибы старые, трухлявые.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15318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• Не выдёргивать грибы, а срезать их ножом или выкручивать. Ямку надо притоптать ногой и закрыть мхом.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15318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• Не переворачивать и не разбрасывать сухую листву и мох, под лучами солнца незащищённая грибница погибнет.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ГРИБЫ ИЗ КРАСНОЙ КНИГИ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4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286148" cy="2012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71942"/>
            <a:ext cx="350046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CAOXU3KN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928802"/>
            <a:ext cx="3214710" cy="2753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3714752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Решёточник</a:t>
            </a:r>
            <a:r>
              <a:rPr lang="ru-RU" sz="2000" b="1" dirty="0" smtClean="0"/>
              <a:t> красный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500063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Коралловый гриб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6286520"/>
            <a:ext cx="2773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Рогатик пестиковый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ГРИБЫ ИЗ КРАСНОЙ КНИГИ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Documents and Settings\Администратор\Мои документы\Мои рисунки\грифола курчавая гриб-бар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2227263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5105400"/>
            <a:ext cx="2286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0" dirty="0" err="1">
                <a:solidFill>
                  <a:srgbClr val="003300"/>
                </a:solidFill>
              </a:rPr>
              <a:t>Грифола</a:t>
            </a:r>
            <a:r>
              <a:rPr lang="ru-RU" sz="2000" b="1" i="0" dirty="0">
                <a:solidFill>
                  <a:srgbClr val="003300"/>
                </a:solidFill>
              </a:rPr>
              <a:t> </a:t>
            </a:r>
          </a:p>
          <a:p>
            <a:pPr algn="ctr"/>
            <a:r>
              <a:rPr lang="ru-RU" sz="2000" b="1" i="0" dirty="0">
                <a:solidFill>
                  <a:srgbClr val="003300"/>
                </a:solidFill>
              </a:rPr>
              <a:t>курчавая</a:t>
            </a:r>
          </a:p>
        </p:txBody>
      </p:sp>
      <p:pic>
        <p:nvPicPr>
          <p:cNvPr id="6" name="Picture 3" descr="C:\Documents and Settings\Администратор\Мои документы\Мои рисунки\ПАУТИННИК ФИОЛЕТОВЫ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819400"/>
            <a:ext cx="2209800" cy="2116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657600" y="5105400"/>
            <a:ext cx="2286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0" dirty="0" err="1">
                <a:solidFill>
                  <a:srgbClr val="003300"/>
                </a:solidFill>
              </a:rPr>
              <a:t>Паутинник</a:t>
            </a:r>
            <a:r>
              <a:rPr lang="ru-RU" sz="2000" b="1" i="0" dirty="0">
                <a:solidFill>
                  <a:srgbClr val="003300"/>
                </a:solidFill>
              </a:rPr>
              <a:t> </a:t>
            </a:r>
          </a:p>
          <a:p>
            <a:pPr algn="ctr"/>
            <a:r>
              <a:rPr lang="ru-RU" sz="2000" b="1" i="0" dirty="0">
                <a:solidFill>
                  <a:srgbClr val="003300"/>
                </a:solidFill>
              </a:rPr>
              <a:t>фиолетовый</a:t>
            </a:r>
          </a:p>
        </p:txBody>
      </p:sp>
      <p:pic>
        <p:nvPicPr>
          <p:cNvPr id="8" name="Picture 2" descr="C:\Documents and Settings\Администратор\Мои документы\Мои рисунки\сетконоска.jpg"/>
          <p:cNvPicPr>
            <a:picLocks noChangeAspect="1" noChangeArrowheads="1"/>
          </p:cNvPicPr>
          <p:nvPr/>
        </p:nvPicPr>
        <p:blipFill>
          <a:blip r:embed="rId4">
            <a:lum bright="-18000" contrast="32000"/>
          </a:blip>
          <a:srcRect/>
          <a:stretch>
            <a:fillRect/>
          </a:stretch>
        </p:blipFill>
        <p:spPr bwMode="auto">
          <a:xfrm>
            <a:off x="6572264" y="2057400"/>
            <a:ext cx="1665274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77000" y="5105400"/>
            <a:ext cx="2286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0" dirty="0" err="1">
                <a:solidFill>
                  <a:srgbClr val="003300"/>
                </a:solidFill>
              </a:rPr>
              <a:t>Сетконоска</a:t>
            </a:r>
            <a:r>
              <a:rPr lang="ru-RU" sz="2000" b="1" i="0" dirty="0">
                <a:solidFill>
                  <a:srgbClr val="003300"/>
                </a:solidFill>
              </a:rPr>
              <a:t> </a:t>
            </a:r>
          </a:p>
          <a:p>
            <a:pPr algn="ctr"/>
            <a:r>
              <a:rPr lang="ru-RU" sz="2000" b="1" i="0" dirty="0">
                <a:solidFill>
                  <a:srgbClr val="003300"/>
                </a:solidFill>
              </a:rPr>
              <a:t>сдвоенная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 это очень маленькие, но тоже грибы!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4" name="Group 15"/>
          <p:cNvGrpSpPr>
            <a:grpSpLocks noGrp="1"/>
          </p:cNvGrpSpPr>
          <p:nvPr>
            <p:ph idx="1"/>
          </p:nvPr>
        </p:nvGrpSpPr>
        <p:grpSpPr bwMode="auto">
          <a:xfrm>
            <a:off x="500034" y="1500174"/>
            <a:ext cx="8258197" cy="4554639"/>
            <a:chOff x="1053" y="969"/>
            <a:chExt cx="2235" cy="1906"/>
          </a:xfrm>
        </p:grpSpPr>
        <p:pic>
          <p:nvPicPr>
            <p:cNvPr id="5" name="Picture 16" descr="хлеб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3" y="969"/>
              <a:ext cx="1092" cy="7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17" descr="дрожжевые грибки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7" y="1687"/>
              <a:ext cx="941" cy="8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111" y="2566"/>
              <a:ext cx="217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Дрожжевые грибки</a:t>
              </a: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5219700" y="1428750"/>
            <a:ext cx="3095625" cy="2533650"/>
            <a:chOff x="3606" y="991"/>
            <a:chExt cx="1950" cy="1596"/>
          </a:xfrm>
        </p:grpSpPr>
        <p:pic>
          <p:nvPicPr>
            <p:cNvPr id="10" name="Picture 12" descr="кефир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3" y="991"/>
              <a:ext cx="1218" cy="12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606" y="2296"/>
              <a:ext cx="19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Кефирный грибок</a:t>
              </a:r>
            </a:p>
          </p:txBody>
        </p:sp>
      </p:grpSp>
      <p:pic>
        <p:nvPicPr>
          <p:cNvPr id="13" name="Picture 22" descr="пеници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143380"/>
            <a:ext cx="1785949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1" descr="пеницилли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143381"/>
            <a:ext cx="1714512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429256" y="6000768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Пенициллин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ОБОБЩЕНИЕ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Грибы - это растения или животные?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 часть грибов является самой важной?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бывают грибы?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самый ядовитый гриб.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нужно делать при отравлении грибами?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ли палками и ногами сбивать ядовитые грибы? Почему?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Домашняя работа: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Учебник: с.112-116, изучить внимательнее и запомнить.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Тетрадь:с.68 № 4 – сообщение о любом грибе (по дополнительной литературе или собственным впечатлениям)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500174"/>
            <a:ext cx="6357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СПАСИБО ЗА УРОК!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Ольга Алексеевна\Documents\анимация гриб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643314"/>
            <a:ext cx="342902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642918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ЗАГАДКА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14489"/>
            <a:ext cx="4214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Я под шапкою цветной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На ноге стою одной,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У меня свои повадки,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Я всегда играю в прятки.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5786454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Гриб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52" y="142873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1857364"/>
            <a:ext cx="3449637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ТЕМА УРОКА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7200" b="1" dirty="0" smtClean="0">
                <a:solidFill>
                  <a:srgbClr val="7030A0"/>
                </a:solidFill>
                <a:latin typeface="Tahoma" pitchFamily="34" charset="0"/>
              </a:rPr>
              <a:t>«В царстве грибов»</a:t>
            </a:r>
          </a:p>
          <a:p>
            <a:endParaRPr lang="ru-RU" dirty="0"/>
          </a:p>
        </p:txBody>
      </p:sp>
      <p:pic>
        <p:nvPicPr>
          <p:cNvPr id="4" name="Picture 4" descr="rizik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71612"/>
            <a:ext cx="2928958" cy="20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open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929066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929067"/>
            <a:ext cx="3929090" cy="2614608"/>
          </a:xfrm>
          <a:prstGeom prst="rect">
            <a:avLst/>
          </a:prstGeom>
          <a:noFill/>
          <a:ln w="57150" cmpd="thinThick">
            <a:solidFill>
              <a:srgbClr val="15318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ЦЕЛИ УРОКА :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 smtClean="0"/>
              <a:t>знать о наличии царства грибов;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знать строение гриба;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находить части гриба;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знать съедобные и несъедобные грибы;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сравнивать грибы с растениями и находить отличительные признаки;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классифицировать грибы на 2 группы: съедобные и несъедобные; </a:t>
            </a:r>
            <a:r>
              <a:rPr lang="ru-RU" b="1" i="1" dirty="0" smtClean="0"/>
              <a:t> 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знать правила сбора грибов;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осознавать значение грибов для леса.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ПРИРОДА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188" y="2708275"/>
            <a:ext cx="3600450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5400"/>
              <a:t>живая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03800" y="2708275"/>
            <a:ext cx="3240088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5400"/>
              <a:t>неживая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0825" y="5157788"/>
            <a:ext cx="244951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/>
              <a:t>растения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916238" y="5157788"/>
            <a:ext cx="259238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/>
              <a:t>животные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619250" y="4149725"/>
            <a:ext cx="16573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276600" y="4149725"/>
            <a:ext cx="15827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215074" y="5143512"/>
            <a:ext cx="237648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/>
              <a:t>грибы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3348038" y="4149725"/>
            <a:ext cx="36004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МИКОЛОГИЯ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/>
              <a:t>С латыни: «</a:t>
            </a:r>
            <a:r>
              <a:rPr lang="ru-RU" sz="5400" b="1" dirty="0" err="1" smtClean="0"/>
              <a:t>микос</a:t>
            </a:r>
            <a:r>
              <a:rPr lang="ru-RU" sz="5400" b="1" dirty="0" smtClean="0"/>
              <a:t>» - гриб,</a:t>
            </a:r>
          </a:p>
          <a:p>
            <a:pPr>
              <a:buNone/>
            </a:pPr>
            <a:r>
              <a:rPr lang="ru-RU" sz="5400" b="1" dirty="0" smtClean="0"/>
              <a:t>                  «логос» - наука</a:t>
            </a:r>
          </a:p>
          <a:p>
            <a:pPr>
              <a:buNone/>
            </a:pPr>
            <a:r>
              <a:rPr lang="ru-RU" sz="5400" b="1" dirty="0" smtClean="0"/>
              <a:t>Наука о грибах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СТРОЕНИЕ ГРИБА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Ольга Алексеевна\Documents\Строение гриб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ГРИБЫ ДРУЖАТ С ДЕРЕВЬЯМИ И КУСТАРНИКАМИ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Ольга Алексеевна\Documents\дерево игри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143403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Ольга Алексеевна\Documents\опя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00306"/>
            <a:ext cx="4143404" cy="3652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ГРИБЫ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Ольга Алексеевна\Documents\Гриб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0164" y="1600200"/>
            <a:ext cx="680367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236</TotalTime>
  <Words>347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Осень</vt:lpstr>
      <vt:lpstr>Окружающий мир «Царство грибов»</vt:lpstr>
      <vt:lpstr>Слайд 2</vt:lpstr>
      <vt:lpstr>ТЕМА УРОКА</vt:lpstr>
      <vt:lpstr>ЦЕЛИ УРОКА :</vt:lpstr>
      <vt:lpstr>ПРИРОДА</vt:lpstr>
      <vt:lpstr>МИКОЛОГИЯ</vt:lpstr>
      <vt:lpstr>СТРОЕНИЕ ГРИБА</vt:lpstr>
      <vt:lpstr>ГРИБЫ ДРУЖАТ С ДЕРЕВЬЯМИ И КУСТАРНИКАМИ</vt:lpstr>
      <vt:lpstr>ГРИБЫ</vt:lpstr>
      <vt:lpstr>ФИЗМИНУТКА</vt:lpstr>
      <vt:lpstr>НЕОБЫЧНЫЕ ГРИБЫ</vt:lpstr>
      <vt:lpstr>Правила сбора грибов</vt:lpstr>
      <vt:lpstr>ГРИБЫ ИЗ КРАСНОЙ КНИГИ</vt:lpstr>
      <vt:lpstr>ГРИБЫ ИЗ КРАСНОЙ КНИГИ</vt:lpstr>
      <vt:lpstr>А это очень маленькие, но тоже грибы!</vt:lpstr>
      <vt:lpstr>ОБОБЩЕНИЕ</vt:lpstr>
      <vt:lpstr>Домашняя работа: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«Царство грибов»</dc:title>
  <dc:creator>Ольга Алексеевна</dc:creator>
  <cp:lastModifiedBy>Ольга Алексеевна</cp:lastModifiedBy>
  <cp:revision>57</cp:revision>
  <dcterms:created xsi:type="dcterms:W3CDTF">2013-11-25T07:08:10Z</dcterms:created>
  <dcterms:modified xsi:type="dcterms:W3CDTF">2013-11-28T10:02:35Z</dcterms:modified>
</cp:coreProperties>
</file>