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357166"/>
            <a:ext cx="4929222" cy="2714644"/>
          </a:xfr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prstTxWarp prst="textPlain">
              <a:avLst>
                <a:gd name="adj" fmla="val 49287"/>
              </a:avLst>
            </a:prstTxWarp>
            <a:normAutofit/>
          </a:bodyPr>
          <a:lstStyle/>
          <a:p>
            <a:r>
              <a:rPr lang="ru-RU" dirty="0" smtClean="0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Викторина </a:t>
            </a:r>
            <a:br>
              <a:rPr lang="ru-RU" dirty="0" smtClean="0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dirty="0" smtClean="0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«Наши Любимые сказки»</a:t>
            </a:r>
            <a:endParaRPr lang="ru-RU" dirty="0"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43702" y="5500702"/>
            <a:ext cx="2000264" cy="92869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Воспитатель ГПД </a:t>
            </a:r>
          </a:p>
          <a:p>
            <a:r>
              <a:rPr lang="ru-RU" dirty="0" smtClean="0"/>
              <a:t>МАОУ гимназия №56</a:t>
            </a:r>
          </a:p>
          <a:p>
            <a:r>
              <a:rPr lang="ru-RU" dirty="0" smtClean="0"/>
              <a:t>Шестакова Елена Олеговна</a:t>
            </a:r>
            <a:endParaRPr lang="ru-RU" dirty="0"/>
          </a:p>
        </p:txBody>
      </p:sp>
      <p:pic>
        <p:nvPicPr>
          <p:cNvPr id="1026" name="Picture 2" descr="C:\Documents and Settings\teacher\Рабочий стол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357562"/>
            <a:ext cx="392909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teacher\Рабочий стол\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3643338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Продолжите 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Битый небитого везёт</a:t>
            </a:r>
          </a:p>
          <a:p>
            <a:r>
              <a:rPr lang="ru-RU" dirty="0" smtClean="0"/>
              <a:t>Скоро сказка сказывается, да не скоро дело делается</a:t>
            </a:r>
          </a:p>
          <a:p>
            <a:r>
              <a:rPr lang="ru-RU" dirty="0" smtClean="0"/>
              <a:t>Сказка - ложь, да в ней намек, добрым молодцам урок.</a:t>
            </a:r>
          </a:p>
          <a:p>
            <a:r>
              <a:rPr lang="ru-RU" dirty="0" smtClean="0"/>
              <a:t>Кашу маслом не испортишь</a:t>
            </a:r>
          </a:p>
          <a:p>
            <a:r>
              <a:rPr lang="ru-RU" dirty="0" smtClean="0"/>
              <a:t>Труд человека кормит, а лень портит</a:t>
            </a:r>
          </a:p>
          <a:p>
            <a:r>
              <a:rPr lang="ru-RU" dirty="0" smtClean="0"/>
              <a:t>Не рой другому яму – сам в неё попадёшь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Кому принадлежат слова?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43494" cy="354331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У меня не усы, а усищи,</a:t>
            </a:r>
          </a:p>
          <a:p>
            <a:r>
              <a:rPr lang="ru-RU" dirty="0" smtClean="0"/>
              <a:t>Не лапы, а лапищи,</a:t>
            </a:r>
          </a:p>
          <a:p>
            <a:r>
              <a:rPr lang="ru-RU" dirty="0" smtClean="0"/>
              <a:t>Не зубы, а </a:t>
            </a:r>
            <a:r>
              <a:rPr lang="ru-RU" dirty="0" err="1" smtClean="0"/>
              <a:t>зубищи</a:t>
            </a:r>
            <a:r>
              <a:rPr lang="ru-RU" dirty="0" smtClean="0"/>
              <a:t> – </a:t>
            </a:r>
          </a:p>
          <a:p>
            <a:r>
              <a:rPr lang="ru-RU" dirty="0" smtClean="0"/>
              <a:t>Я никого не боюсь!</a:t>
            </a:r>
            <a:endParaRPr lang="ru-RU" dirty="0"/>
          </a:p>
        </p:txBody>
      </p:sp>
      <p:pic>
        <p:nvPicPr>
          <p:cNvPr id="11267" name="Picture 3" descr="C:\Documents and Settings\teacher\Рабочий стол\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714488"/>
            <a:ext cx="3071834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4400552" cy="3043246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Не садись на пенёк,</a:t>
            </a:r>
          </a:p>
          <a:p>
            <a:pPr>
              <a:buNone/>
            </a:pPr>
            <a:r>
              <a:rPr lang="ru-RU" dirty="0" smtClean="0"/>
              <a:t>Не ешь пирожок!</a:t>
            </a:r>
          </a:p>
          <a:p>
            <a:pPr>
              <a:buNone/>
            </a:pPr>
            <a:r>
              <a:rPr lang="ru-RU" dirty="0" smtClean="0"/>
              <a:t>Неси бабушке,</a:t>
            </a:r>
          </a:p>
          <a:p>
            <a:pPr>
              <a:buNone/>
            </a:pPr>
            <a:r>
              <a:rPr lang="ru-RU" dirty="0" smtClean="0"/>
              <a:t>Неси дедушке!</a:t>
            </a:r>
            <a:endParaRPr lang="ru-RU" dirty="0"/>
          </a:p>
        </p:txBody>
      </p:sp>
      <p:pic>
        <p:nvPicPr>
          <p:cNvPr id="12291" name="Picture 3" descr="C:\Documents and Settings\teacher\Рабочий стол\1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00174"/>
            <a:ext cx="3286148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1000109"/>
            <a:ext cx="5286412" cy="1428759"/>
          </a:xfrm>
          <a:solidFill>
            <a:srgbClr val="92D050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err="1" smtClean="0"/>
              <a:t>Ясни</a:t>
            </a:r>
            <a:r>
              <a:rPr lang="ru-RU" dirty="0" smtClean="0"/>
              <a:t> </a:t>
            </a:r>
            <a:r>
              <a:rPr lang="ru-RU" dirty="0" err="1" smtClean="0"/>
              <a:t>ясни</a:t>
            </a:r>
            <a:r>
              <a:rPr lang="ru-RU" dirty="0" smtClean="0"/>
              <a:t> на небе звёзды,</a:t>
            </a:r>
          </a:p>
          <a:p>
            <a:pPr>
              <a:buNone/>
            </a:pPr>
            <a:r>
              <a:rPr lang="ru-RU" dirty="0" smtClean="0"/>
              <a:t>Мёрзни, мёрзни, волчий хвост!</a:t>
            </a:r>
            <a:endParaRPr lang="ru-RU" dirty="0"/>
          </a:p>
        </p:txBody>
      </p:sp>
      <p:pic>
        <p:nvPicPr>
          <p:cNvPr id="13314" name="Picture 2" descr="C:\Documents and Settings\teacher\Рабочий стол\1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14620"/>
            <a:ext cx="3000396" cy="36433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5143536" cy="4214842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l"/>
            <a:r>
              <a:rPr lang="ru-RU" sz="3600" dirty="0" err="1" smtClean="0"/>
              <a:t>Алёнушка</a:t>
            </a:r>
            <a:r>
              <a:rPr lang="ru-RU" sz="3600" dirty="0" smtClean="0"/>
              <a:t>, сестрица моя!</a:t>
            </a:r>
            <a:br>
              <a:rPr lang="ru-RU" sz="3600" dirty="0" smtClean="0"/>
            </a:br>
            <a:r>
              <a:rPr lang="ru-RU" sz="3600" dirty="0" err="1" smtClean="0"/>
              <a:t>Выплынь</a:t>
            </a:r>
            <a:r>
              <a:rPr lang="ru-RU" sz="3600" dirty="0" smtClean="0"/>
              <a:t> на бережок.</a:t>
            </a:r>
            <a:br>
              <a:rPr lang="ru-RU" sz="3600" dirty="0" smtClean="0"/>
            </a:br>
            <a:r>
              <a:rPr lang="ru-RU" sz="3600" dirty="0" smtClean="0"/>
              <a:t>Костры горят высокие,</a:t>
            </a:r>
            <a:br>
              <a:rPr lang="ru-RU" sz="3600" dirty="0" smtClean="0"/>
            </a:br>
            <a:r>
              <a:rPr lang="ru-RU" sz="3600" dirty="0" smtClean="0"/>
              <a:t>Котлы кипят чугунные,</a:t>
            </a:r>
            <a:br>
              <a:rPr lang="ru-RU" sz="3600" dirty="0" smtClean="0"/>
            </a:br>
            <a:r>
              <a:rPr lang="ru-RU" sz="3600" dirty="0" err="1" smtClean="0"/>
              <a:t>Ножы</a:t>
            </a:r>
            <a:r>
              <a:rPr lang="ru-RU" sz="3600" dirty="0" smtClean="0"/>
              <a:t> точат булатные,</a:t>
            </a:r>
            <a:br>
              <a:rPr lang="ru-RU" sz="3600" dirty="0" smtClean="0"/>
            </a:br>
            <a:r>
              <a:rPr lang="ru-RU" sz="3600" dirty="0" smtClean="0"/>
              <a:t>Хотят меня </a:t>
            </a:r>
            <a:r>
              <a:rPr lang="ru-RU" sz="3600" dirty="0" err="1" smtClean="0"/>
              <a:t>зарезати</a:t>
            </a:r>
            <a:r>
              <a:rPr lang="ru-RU" sz="3600" dirty="0" smtClean="0"/>
              <a:t>!</a:t>
            </a:r>
            <a:endParaRPr lang="ru-RU" sz="3600" dirty="0"/>
          </a:p>
        </p:txBody>
      </p:sp>
      <p:pic>
        <p:nvPicPr>
          <p:cNvPr id="6" name="Picture 2" descr="C:\Documents and Settings\teacher\Рабочий стол\1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428868"/>
            <a:ext cx="2928958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Найдите ошибки в названиях сказок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«Сестрица </a:t>
            </a:r>
            <a:r>
              <a:rPr lang="ru-RU" dirty="0" err="1" smtClean="0"/>
              <a:t>Алёнушка</a:t>
            </a:r>
            <a:r>
              <a:rPr lang="ru-RU" dirty="0" smtClean="0"/>
              <a:t> и братец Никитушка»</a:t>
            </a:r>
          </a:p>
          <a:p>
            <a:r>
              <a:rPr lang="ru-RU" dirty="0" smtClean="0"/>
              <a:t>«Иван –царевич и зелёный волк»</a:t>
            </a:r>
          </a:p>
          <a:p>
            <a:r>
              <a:rPr lang="ru-RU" dirty="0" smtClean="0"/>
              <a:t>«Сивка-будка»</a:t>
            </a:r>
          </a:p>
          <a:p>
            <a:r>
              <a:rPr lang="ru-RU" dirty="0" smtClean="0"/>
              <a:t>«Плавучий корабль»</a:t>
            </a:r>
          </a:p>
          <a:p>
            <a:r>
              <a:rPr lang="ru-RU" dirty="0" smtClean="0"/>
              <a:t>«Волк и семеро тигрят»</a:t>
            </a:r>
          </a:p>
          <a:p>
            <a:r>
              <a:rPr lang="ru-RU" dirty="0" smtClean="0"/>
              <a:t>«Гуси-вороны»</a:t>
            </a:r>
          </a:p>
          <a:p>
            <a:r>
              <a:rPr lang="ru-RU" dirty="0" smtClean="0"/>
              <a:t>«Царевна-индюшка»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Верните героев в сказки</a:t>
            </a:r>
            <a:endParaRPr lang="ru-RU" dirty="0"/>
          </a:p>
        </p:txBody>
      </p:sp>
      <p:pic>
        <p:nvPicPr>
          <p:cNvPr id="1026" name="Picture 2" descr="C:\Documents and Settings\teacher\Рабочий стол\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357298"/>
            <a:ext cx="2152650" cy="1428750"/>
          </a:xfrm>
          <a:prstGeom prst="rect">
            <a:avLst/>
          </a:prstGeom>
          <a:noFill/>
        </p:spPr>
      </p:pic>
      <p:pic>
        <p:nvPicPr>
          <p:cNvPr id="1027" name="Picture 3" descr="C:\Documents and Settings\teacher\Рабочий стол\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500174"/>
            <a:ext cx="1647825" cy="1428750"/>
          </a:xfrm>
          <a:prstGeom prst="rect">
            <a:avLst/>
          </a:prstGeom>
          <a:noFill/>
        </p:spPr>
      </p:pic>
      <p:pic>
        <p:nvPicPr>
          <p:cNvPr id="1028" name="Picture 4" descr="C:\Documents and Settings\teacher\Рабочий стол\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000372"/>
            <a:ext cx="1895475" cy="1428750"/>
          </a:xfrm>
          <a:prstGeom prst="rect">
            <a:avLst/>
          </a:prstGeom>
          <a:noFill/>
        </p:spPr>
      </p:pic>
      <p:pic>
        <p:nvPicPr>
          <p:cNvPr id="1029" name="Picture 5" descr="C:\Documents and Settings\teacher\Рабочий стол\8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3429000"/>
            <a:ext cx="1790700" cy="1428750"/>
          </a:xfrm>
          <a:prstGeom prst="rect">
            <a:avLst/>
          </a:prstGeom>
          <a:noFill/>
        </p:spPr>
      </p:pic>
      <p:pic>
        <p:nvPicPr>
          <p:cNvPr id="1030" name="Picture 6" descr="C:\Documents and Settings\teacher\Рабочий стол\9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4857760"/>
            <a:ext cx="2219325" cy="14287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2910" y="17144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«ТЕРЕМОК»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271462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«РЕПКА»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37861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«ГУСИ-ЛЕБЕДИ»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478632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«ЗОЛУШКА»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585789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«КОНЁК-ГОРБУНОК»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18 0.04051 L -0.72604 -0.06436 " pathEditMode="relative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-0.44878 -0.13658 " pathEditMode="relative" ptsTypes="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6 L -0.7717 -0.06297 " pathEditMode="relative" ptsTypes="AA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6 L -0.32274 0.4095 " pathEditMode="relative" ptsTypes="AA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31493 0.03148 " pathEditMode="relative" ptsTypes="AA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Эту вещь съел крокодил из сказки</a:t>
            </a:r>
            <a:r>
              <a:rPr lang="ru-RU" sz="3600" dirty="0" smtClean="0"/>
              <a:t>.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Что это за вещь? </a:t>
            </a:r>
            <a:r>
              <a:rPr lang="ru-RU" sz="3600" dirty="0" smtClean="0">
                <a:solidFill>
                  <a:srgbClr val="92D050"/>
                </a:solidFill>
              </a:rPr>
              <a:t>Из какой она сказки?</a:t>
            </a:r>
            <a:endParaRPr lang="ru-RU" sz="3600" dirty="0">
              <a:solidFill>
                <a:srgbClr val="92D050"/>
              </a:solidFill>
            </a:endParaRPr>
          </a:p>
        </p:txBody>
      </p:sp>
      <p:pic>
        <p:nvPicPr>
          <p:cNvPr id="1026" name="Picture 2" descr="C:\Documents and Settings\teacher\Рабочий стол\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28868"/>
            <a:ext cx="3500462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 descr="C:\Documents and Settings\teacher\Рабочий стол\2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928802"/>
            <a:ext cx="2857520" cy="42148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Эту игрушку случайно обнаружили в ящике с апельсинами.</a:t>
            </a:r>
            <a:endParaRPr lang="ru-RU" dirty="0"/>
          </a:p>
        </p:txBody>
      </p:sp>
      <p:pic>
        <p:nvPicPr>
          <p:cNvPr id="2050" name="Picture 2" descr="C:\Documents and Settings\teacher\Рабочий стол\3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2928958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1" name="Picture 3" descr="C:\Documents and Settings\teacher\Рабочий стол\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857496"/>
            <a:ext cx="3214710" cy="33575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Узнайте сказку по иллюстрации</a:t>
            </a:r>
            <a:endParaRPr lang="ru-RU" dirty="0"/>
          </a:p>
        </p:txBody>
      </p:sp>
      <p:pic>
        <p:nvPicPr>
          <p:cNvPr id="2050" name="Picture 2" descr="C:\Documents and Settings\teacher\Рабочий стол\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14422"/>
            <a:ext cx="3500462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Из этого растения </a:t>
            </a:r>
            <a:r>
              <a:rPr lang="ru-RU" dirty="0" err="1" smtClean="0"/>
              <a:t>Элиза</a:t>
            </a:r>
            <a:r>
              <a:rPr lang="ru-RU" dirty="0" smtClean="0"/>
              <a:t> сплела рубашки своим братьям.</a:t>
            </a:r>
            <a:endParaRPr lang="ru-RU" dirty="0"/>
          </a:p>
        </p:txBody>
      </p:sp>
      <p:pic>
        <p:nvPicPr>
          <p:cNvPr id="3074" name="Picture 2" descr="C:\Documents and Settings\teacher\Рабочий стол\77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2714644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Documents and Settings\teacher\Рабочий стол\88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857496"/>
            <a:ext cx="2214578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>
            <a:prstTxWarp prst="textPlain">
              <a:avLst/>
            </a:prstTxWarp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молодцы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teacher\Рабочий стол\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85794"/>
            <a:ext cx="5357850" cy="49292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teacher\Рабочий стол\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071546"/>
            <a:ext cx="4286280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teacher\Рабочий стол\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357298"/>
            <a:ext cx="3071834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teacher\Рабочий стол\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71612"/>
            <a:ext cx="3071834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teacher\Рабочий стол\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8736"/>
            <a:ext cx="4000528" cy="36433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teacher\Рабочий стол\7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214422"/>
            <a:ext cx="3000395" cy="342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teacher\Рабочий стол\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71612"/>
            <a:ext cx="4143404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213</Words>
  <PresentationFormat>Экран (4:3)</PresentationFormat>
  <Paragraphs>42</Paragraphs>
  <Slides>21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Викторина  «Наши Любимые сказки»</vt:lpstr>
      <vt:lpstr>Узнайте сказку по иллюстрации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Продолжите пословицы</vt:lpstr>
      <vt:lpstr>   Кому принадлежат слова?   </vt:lpstr>
      <vt:lpstr>Слайд 13</vt:lpstr>
      <vt:lpstr>Слайд 14</vt:lpstr>
      <vt:lpstr>Алёнушка, сестрица моя! Выплынь на бережок. Костры горят высокие, Котлы кипят чугунные, Ножы точат булатные, Хотят меня зарезати!</vt:lpstr>
      <vt:lpstr>Найдите ошибки в названиях сказок</vt:lpstr>
      <vt:lpstr>Верните героев в сказки</vt:lpstr>
      <vt:lpstr>Эту вещь съел крокодил из сказки. Что это за вещь? Из какой она сказки?</vt:lpstr>
      <vt:lpstr>Эту игрушку случайно обнаружили в ящике с апельсинами.</vt:lpstr>
      <vt:lpstr>Из этого растения Элиза сплела рубашки своим братьям.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Начальная школа</cp:lastModifiedBy>
  <cp:revision>17</cp:revision>
  <dcterms:modified xsi:type="dcterms:W3CDTF">2014-01-21T08:58:16Z</dcterms:modified>
</cp:coreProperties>
</file>