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F06"/>
    <a:srgbClr val="66FF33"/>
    <a:srgbClr val="336600"/>
    <a:srgbClr val="33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108A-3FAE-4BE4-83B0-F62C7B91B281}" type="datetimeFigureOut">
              <a:rPr lang="ru-RU" smtClean="0"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8C33-7597-42EC-B27D-50E77F5CBC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03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108A-3FAE-4BE4-83B0-F62C7B91B281}" type="datetimeFigureOut">
              <a:rPr lang="ru-RU" smtClean="0"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8C33-7597-42EC-B27D-50E77F5CBC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51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108A-3FAE-4BE4-83B0-F62C7B91B281}" type="datetimeFigureOut">
              <a:rPr lang="ru-RU" smtClean="0"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8C33-7597-42EC-B27D-50E77F5CBC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7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108A-3FAE-4BE4-83B0-F62C7B91B281}" type="datetimeFigureOut">
              <a:rPr lang="ru-RU" smtClean="0"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8C33-7597-42EC-B27D-50E77F5CBC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85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108A-3FAE-4BE4-83B0-F62C7B91B281}" type="datetimeFigureOut">
              <a:rPr lang="ru-RU" smtClean="0"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8C33-7597-42EC-B27D-50E77F5CBC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27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108A-3FAE-4BE4-83B0-F62C7B91B281}" type="datetimeFigureOut">
              <a:rPr lang="ru-RU" smtClean="0"/>
              <a:t>25.04.2014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8C33-7597-42EC-B27D-50E77F5CBC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90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108A-3FAE-4BE4-83B0-F62C7B91B281}" type="datetimeFigureOut">
              <a:rPr lang="ru-RU" smtClean="0"/>
              <a:t>25.04.2014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8C33-7597-42EC-B27D-50E77F5CBC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27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108A-3FAE-4BE4-83B0-F62C7B91B281}" type="datetimeFigureOut">
              <a:rPr lang="ru-RU" smtClean="0"/>
              <a:t>25.04.2014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8C33-7597-42EC-B27D-50E77F5CBC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927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108A-3FAE-4BE4-83B0-F62C7B91B281}" type="datetimeFigureOut">
              <a:rPr lang="ru-RU" smtClean="0"/>
              <a:t>25.04.2014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8C33-7597-42EC-B27D-50E77F5CBC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80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108A-3FAE-4BE4-83B0-F62C7B91B281}" type="datetimeFigureOut">
              <a:rPr lang="ru-RU" smtClean="0"/>
              <a:t>25.04.2014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8C33-7597-42EC-B27D-50E77F5CBC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99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108A-3FAE-4BE4-83B0-F62C7B91B281}" type="datetimeFigureOut">
              <a:rPr lang="ru-RU" smtClean="0"/>
              <a:t>25.04.2014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8C33-7597-42EC-B27D-50E77F5CBC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58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7108A-3FAE-4BE4-83B0-F62C7B91B281}" type="datetimeFigureOut">
              <a:rPr lang="ru-RU" smtClean="0"/>
              <a:t>25.04.2014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78C33-7597-42EC-B27D-50E77F5CBC8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35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87220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9900"/>
                </a:solidFill>
              </a:rPr>
              <a:t>«Весна  пришла».</a:t>
            </a:r>
            <a:endParaRPr lang="ru-RU" sz="54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Весенние  цветы  радуют  глаз  яркими  красками.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D:\Жанна\Desktop\Фоны презентации\8b9d7d8b7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0210"/>
            <a:ext cx="3838547" cy="287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Жанна\Desktop\Фоны презентации\23.03.11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18" y="2204864"/>
            <a:ext cx="4230854" cy="406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Жанна\Desktop\Фоны презентации\phpThumb_generated_thumbnail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39481"/>
            <a:ext cx="3516095" cy="339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1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25144"/>
            <a:ext cx="8507288" cy="21328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Воздух наполняется приятным ароматом, нежным и лёгким.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1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Радостное чувство наполняет душу.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9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66FF33"/>
                </a:solidFill>
              </a:rPr>
              <a:t>Пришла   весна.</a:t>
            </a:r>
            <a:endParaRPr lang="ru-RU" sz="5400" b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2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22413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Набухли   на   деревьях </a:t>
            </a:r>
            <a:b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пахучие  почки.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8"/>
            <a:ext cx="4316288" cy="496855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316288" cy="4896544"/>
          </a:xfrm>
        </p:spPr>
      </p:pic>
    </p:spTree>
    <p:extLst>
      <p:ext uri="{BB962C8B-B14F-4D97-AF65-F5344CB8AC3E}">
        <p14:creationId xmlns:p14="http://schemas.microsoft.com/office/powerpoint/2010/main" val="2227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4797152"/>
            <a:ext cx="5486400" cy="566738"/>
          </a:xfrm>
        </p:spPr>
        <p:txBody>
          <a:bodyPr>
            <a:noAutofit/>
          </a:bodyPr>
          <a:lstStyle/>
          <a:p>
            <a:endParaRPr lang="ru-RU" sz="32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260648"/>
            <a:ext cx="6785425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5517232"/>
            <a:ext cx="8640960" cy="13407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FF33"/>
                </a:solidFill>
              </a:rPr>
              <a:t>Их </a:t>
            </a:r>
            <a:r>
              <a:rPr lang="ru-RU" sz="3600" b="1" dirty="0" smtClean="0">
                <a:solidFill>
                  <a:srgbClr val="843F06"/>
                </a:solidFill>
              </a:rPr>
              <a:t>шоколадные чешуйки </a:t>
            </a:r>
            <a:r>
              <a:rPr lang="ru-RU" sz="3600" b="1" dirty="0" smtClean="0">
                <a:solidFill>
                  <a:srgbClr val="66FF33"/>
                </a:solidFill>
              </a:rPr>
              <a:t>лопаются и показывают зелёные хвостики.</a:t>
            </a:r>
            <a:endParaRPr lang="ru-RU" sz="3600" b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3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Ива  распустила  мягкие  пуховки.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700929" cy="5069160"/>
          </a:xfrm>
        </p:spPr>
      </p:pic>
    </p:spTree>
    <p:extLst>
      <p:ext uri="{BB962C8B-B14F-4D97-AF65-F5344CB8AC3E}">
        <p14:creationId xmlns:p14="http://schemas.microsoft.com/office/powerpoint/2010/main" val="358431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Берёза выпустила нарядные    серёжки.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1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Земля  покрывается бархатом  зелени.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На молодой травке дрожат бриллианты росы, переливаются разноцветными огнями.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6028434" cy="4525963"/>
          </a:xfrm>
        </p:spPr>
      </p:pic>
    </p:spTree>
    <p:extLst>
      <p:ext uri="{BB962C8B-B14F-4D97-AF65-F5344CB8AC3E}">
        <p14:creationId xmlns:p14="http://schemas.microsoft.com/office/powerpoint/2010/main" val="138406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Птицы поют заливисто и звонко.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027" name="Picture 3" descr="D:\Жанна\Desktop\Фоны презентации\08157f70167b3c41c8636174a007ba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5331"/>
            <a:ext cx="4286919" cy="30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Жанна\Desktop\Фоны презентации\e05b515a815fab978466959045d1524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62" y="3144670"/>
            <a:ext cx="3964849" cy="34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14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72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«Весна  пришла».</vt:lpstr>
      <vt:lpstr>Пришла   весна.</vt:lpstr>
      <vt:lpstr>Набухли   на   деревьях  пахучие  почки.</vt:lpstr>
      <vt:lpstr>Презентация PowerPoint</vt:lpstr>
      <vt:lpstr>Ива  распустила  мягкие  пуховки.</vt:lpstr>
      <vt:lpstr>Берёза выпустила нарядные    серёжки.</vt:lpstr>
      <vt:lpstr>Земля  покрывается бархатом  зелени.</vt:lpstr>
      <vt:lpstr>На молодой травке дрожат бриллианты росы, переливаются разноцветными огнями.</vt:lpstr>
      <vt:lpstr>Птицы поют заливисто и звонко.</vt:lpstr>
      <vt:lpstr>Весенние  цветы  радуют  глаз  яркими  красками.</vt:lpstr>
      <vt:lpstr>Воздух наполняется приятным ароматом, нежным и лёгким.</vt:lpstr>
      <vt:lpstr>Радостное чувство наполняет душу.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</dc:creator>
  <cp:lastModifiedBy>Жанна</cp:lastModifiedBy>
  <cp:revision>17</cp:revision>
  <dcterms:created xsi:type="dcterms:W3CDTF">2014-04-20T13:03:52Z</dcterms:created>
  <dcterms:modified xsi:type="dcterms:W3CDTF">2014-04-25T19:29:35Z</dcterms:modified>
</cp:coreProperties>
</file>