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00CC"/>
    <a:srgbClr val="FF0066"/>
    <a:srgbClr val="CC6600"/>
    <a:srgbClr val="FFFF00"/>
    <a:srgbClr val="33CCFF"/>
    <a:srgbClr val="FF6699"/>
    <a:srgbClr val="9966FF"/>
    <a:srgbClr val="33CC33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3830-06B2-428E-9779-3F949F6CCB2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0EE0-966E-4591-AEB9-3EBDB391E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3830-06B2-428E-9779-3F949F6CCB2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0EE0-966E-4591-AEB9-3EBDB391E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3830-06B2-428E-9779-3F949F6CCB2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0EE0-966E-4591-AEB9-3EBDB391E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3830-06B2-428E-9779-3F949F6CCB2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0EE0-966E-4591-AEB9-3EBDB391E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3830-06B2-428E-9779-3F949F6CCB2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0EE0-966E-4591-AEB9-3EBDB391E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3830-06B2-428E-9779-3F949F6CCB2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0EE0-966E-4591-AEB9-3EBDB391E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3830-06B2-428E-9779-3F949F6CCB2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0EE0-966E-4591-AEB9-3EBDB391E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3830-06B2-428E-9779-3F949F6CCB2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0EE0-966E-4591-AEB9-3EBDB391E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3830-06B2-428E-9779-3F949F6CCB2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0EE0-966E-4591-AEB9-3EBDB391E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3830-06B2-428E-9779-3F949F6CCB2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0EE0-966E-4591-AEB9-3EBDB391E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3830-06B2-428E-9779-3F949F6CCB2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0EE0-966E-4591-AEB9-3EBDB391E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00"/>
            </a:gs>
            <a:gs pos="50000">
              <a:srgbClr val="FFFF00"/>
            </a:gs>
            <a:gs pos="100000">
              <a:srgbClr val="33CC33"/>
            </a:gs>
            <a:gs pos="100000">
              <a:srgbClr val="FFFF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D3830-06B2-428E-9779-3F949F6CCB2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10EE0-966E-4591-AEB9-3EBDB391E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643578"/>
            <a:ext cx="7334301" cy="607223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Ученик  2  класса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Куприенко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Митя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464588"/>
            <a:ext cx="80010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родословная</a:t>
            </a:r>
            <a:endParaRPr lang="ru-RU" sz="8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750076"/>
            <a:ext cx="58102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Моя</a:t>
            </a:r>
            <a:endParaRPr lang="ru-RU" sz="8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2238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Администратор\Мои документы\Мои рисунки\анимации\gbook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929066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785794"/>
            <a:ext cx="54292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b="1" cap="none" spc="0" dirty="0">
              <a:ln/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42875" y="357166"/>
            <a:ext cx="9001125" cy="1439862"/>
            <a:chOff x="22" y="1797"/>
            <a:chExt cx="5738" cy="831"/>
          </a:xfrm>
        </p:grpSpPr>
        <p:pic>
          <p:nvPicPr>
            <p:cNvPr id="5" name="Picture 11" descr="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" y="1865"/>
              <a:ext cx="399" cy="744"/>
            </a:xfrm>
            <a:prstGeom prst="rect">
              <a:avLst/>
            </a:prstGeom>
            <a:noFill/>
          </p:spPr>
        </p:pic>
        <p:pic>
          <p:nvPicPr>
            <p:cNvPr id="6" name="Picture 12" descr="е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" y="1867"/>
              <a:ext cx="376" cy="742"/>
            </a:xfrm>
            <a:prstGeom prst="rect">
              <a:avLst/>
            </a:prstGeom>
            <a:noFill/>
          </p:spPr>
        </p:pic>
        <p:pic>
          <p:nvPicPr>
            <p:cNvPr id="7" name="Picture 13" descr="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" y="1886"/>
              <a:ext cx="371" cy="742"/>
            </a:xfrm>
            <a:prstGeom prst="rect">
              <a:avLst/>
            </a:prstGeom>
            <a:noFill/>
          </p:spPr>
        </p:pic>
        <p:pic>
          <p:nvPicPr>
            <p:cNvPr id="8" name="Picture 15" descr="л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64" y="1856"/>
              <a:ext cx="379" cy="753"/>
            </a:xfrm>
            <a:prstGeom prst="rect">
              <a:avLst/>
            </a:prstGeom>
            <a:noFill/>
          </p:spPr>
        </p:pic>
        <p:pic>
          <p:nvPicPr>
            <p:cNvPr id="9" name="Picture 16" descr="и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60" y="1820"/>
              <a:ext cx="577" cy="793"/>
            </a:xfrm>
            <a:prstGeom prst="rect">
              <a:avLst/>
            </a:prstGeom>
            <a:noFill/>
          </p:spPr>
        </p:pic>
        <p:pic>
          <p:nvPicPr>
            <p:cNvPr id="10" name="Picture 18" descr="с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51" y="1816"/>
              <a:ext cx="429" cy="766"/>
            </a:xfrm>
            <a:prstGeom prst="rect">
              <a:avLst/>
            </a:prstGeom>
            <a:noFill/>
          </p:spPr>
        </p:pic>
        <p:pic>
          <p:nvPicPr>
            <p:cNvPr id="11" name="Picture 19" descr="к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14" y="1797"/>
              <a:ext cx="468" cy="830"/>
            </a:xfrm>
            <a:prstGeom prst="rect">
              <a:avLst/>
            </a:prstGeom>
            <a:noFill/>
          </p:spPr>
        </p:pic>
        <p:pic>
          <p:nvPicPr>
            <p:cNvPr id="12" name="Picture 20" descr="е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93" y="1867"/>
              <a:ext cx="376" cy="742"/>
            </a:xfrm>
            <a:prstGeom prst="rect">
              <a:avLst/>
            </a:prstGeom>
            <a:noFill/>
          </p:spPr>
        </p:pic>
        <p:pic>
          <p:nvPicPr>
            <p:cNvPr id="13" name="Picture 21" descr="о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86" y="1875"/>
              <a:ext cx="348" cy="747"/>
            </a:xfrm>
            <a:prstGeom prst="rect">
              <a:avLst/>
            </a:prstGeom>
            <a:noFill/>
          </p:spPr>
        </p:pic>
        <p:pic>
          <p:nvPicPr>
            <p:cNvPr id="14" name="Picture 22" descr="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4" y="1863"/>
              <a:ext cx="399" cy="745"/>
            </a:xfrm>
            <a:prstGeom prst="rect">
              <a:avLst/>
            </a:prstGeom>
            <a:noFill/>
          </p:spPr>
        </p:pic>
        <p:pic>
          <p:nvPicPr>
            <p:cNvPr id="15" name="Picture 24" descr="е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6" y="1867"/>
              <a:ext cx="376" cy="742"/>
            </a:xfrm>
            <a:prstGeom prst="rect">
              <a:avLst/>
            </a:prstGeom>
            <a:noFill/>
          </p:spPr>
        </p:pic>
        <p:pic>
          <p:nvPicPr>
            <p:cNvPr id="16" name="Picture 26" descr="е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84" y="1869"/>
              <a:ext cx="376" cy="741"/>
            </a:xfrm>
            <a:prstGeom prst="rect">
              <a:avLst/>
            </a:prstGeom>
            <a:noFill/>
          </p:spPr>
        </p:pic>
        <p:pic>
          <p:nvPicPr>
            <p:cNvPr id="17" name="Picture 27" descr="ч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14" y="1872"/>
              <a:ext cx="363" cy="718"/>
            </a:xfrm>
            <a:prstGeom prst="rect">
              <a:avLst/>
            </a:prstGeom>
            <a:noFill/>
          </p:spPr>
        </p:pic>
        <p:pic>
          <p:nvPicPr>
            <p:cNvPr id="18" name="Picture 28" descr="о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13" y="1879"/>
              <a:ext cx="347" cy="746"/>
            </a:xfrm>
            <a:prstGeom prst="rect">
              <a:avLst/>
            </a:prstGeom>
            <a:noFill/>
          </p:spPr>
        </p:pic>
        <p:pic>
          <p:nvPicPr>
            <p:cNvPr id="19" name="Picture 36" descr="а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19" y="1800"/>
              <a:ext cx="492" cy="756"/>
            </a:xfrm>
            <a:prstGeom prst="rect">
              <a:avLst/>
            </a:prstGeom>
            <a:noFill/>
          </p:spPr>
        </p:pic>
      </p:grpSp>
      <p:grpSp>
        <p:nvGrpSpPr>
          <p:cNvPr id="20" name="Group 57"/>
          <p:cNvGrpSpPr>
            <a:grpSpLocks/>
          </p:cNvGrpSpPr>
          <p:nvPr/>
        </p:nvGrpSpPr>
        <p:grpSpPr bwMode="auto">
          <a:xfrm>
            <a:off x="0" y="1643050"/>
            <a:ext cx="6321438" cy="2000240"/>
            <a:chOff x="68" y="2513"/>
            <a:chExt cx="5624" cy="1818"/>
          </a:xfrm>
        </p:grpSpPr>
        <p:pic>
          <p:nvPicPr>
            <p:cNvPr id="21" name="Picture 32" descr="р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474" y="2513"/>
              <a:ext cx="971" cy="1565"/>
            </a:xfrm>
            <a:prstGeom prst="rect">
              <a:avLst/>
            </a:prstGeom>
            <a:noFill/>
          </p:spPr>
        </p:pic>
        <p:grpSp>
          <p:nvGrpSpPr>
            <p:cNvPr id="22" name="Group 56"/>
            <p:cNvGrpSpPr>
              <a:grpSpLocks/>
            </p:cNvGrpSpPr>
            <p:nvPr/>
          </p:nvGrpSpPr>
          <p:grpSpPr bwMode="auto">
            <a:xfrm>
              <a:off x="68" y="2532"/>
              <a:ext cx="5625" cy="1799"/>
              <a:chOff x="113" y="2586"/>
              <a:chExt cx="5567" cy="1736"/>
            </a:xfrm>
          </p:grpSpPr>
          <p:pic>
            <p:nvPicPr>
              <p:cNvPr id="23" name="Picture 31" descr="д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13" y="2592"/>
                <a:ext cx="1530" cy="1730"/>
              </a:xfrm>
              <a:prstGeom prst="rect">
                <a:avLst/>
              </a:prstGeom>
              <a:noFill/>
            </p:spPr>
          </p:pic>
          <p:pic>
            <p:nvPicPr>
              <p:cNvPr id="24" name="Picture 33" descr="е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38" y="2683"/>
                <a:ext cx="1075" cy="1436"/>
              </a:xfrm>
              <a:prstGeom prst="rect">
                <a:avLst/>
              </a:prstGeom>
              <a:noFill/>
            </p:spPr>
          </p:pic>
          <p:pic>
            <p:nvPicPr>
              <p:cNvPr id="25" name="Picture 34" descr="в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418" y="2586"/>
                <a:ext cx="1075" cy="1484"/>
              </a:xfrm>
              <a:prstGeom prst="rect">
                <a:avLst/>
              </a:prstGeom>
              <a:noFill/>
            </p:spPr>
          </p:pic>
          <p:pic>
            <p:nvPicPr>
              <p:cNvPr id="26" name="Picture 35" descr="о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687" y="2698"/>
                <a:ext cx="993" cy="144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7" name="Прямоугольник 26"/>
          <p:cNvSpPr/>
          <p:nvPr/>
        </p:nvSpPr>
        <p:spPr>
          <a:xfrm>
            <a:off x="357158" y="40005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CC0000"/>
                </a:solidFill>
                <a:latin typeface="Century Gothic" pitchFamily="34" charset="0"/>
              </a:rPr>
              <a:t>Генеалогия</a:t>
            </a:r>
            <a:r>
              <a:rPr lang="ru-RU" b="1" dirty="0" smtClean="0">
                <a:latin typeface="Century Gothic" pitchFamily="34" charset="0"/>
              </a:rPr>
              <a:t> – наука о родственных связях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428992" y="51435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</a:rPr>
              <a:t>А чтобы проще было запомнить, можно использовать </a:t>
            </a:r>
          </a:p>
          <a:p>
            <a:pPr algn="ctr"/>
            <a:r>
              <a:rPr lang="ru-RU" b="1" dirty="0" smtClean="0">
                <a:latin typeface="Century Gothic" pitchFamily="34" charset="0"/>
              </a:rPr>
              <a:t>слово-синоним – </a:t>
            </a:r>
            <a:r>
              <a:rPr lang="ru-RU" b="1" i="1" dirty="0" smtClean="0">
                <a:solidFill>
                  <a:srgbClr val="CC0000"/>
                </a:solidFill>
                <a:latin typeface="Century Gothic" pitchFamily="34" charset="0"/>
              </a:rPr>
              <a:t>родословная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1428728" y="214290"/>
            <a:ext cx="6572296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Bookman Old Style" pitchFamily="18" charset="0"/>
              </a:rPr>
              <a:t>Что такое имя?</a:t>
            </a:r>
          </a:p>
        </p:txBody>
      </p:sp>
      <p:sp>
        <p:nvSpPr>
          <p:cNvPr id="5133" name="Rectangle 13" descr="Каштан"/>
          <p:cNvSpPr>
            <a:spLocks noChangeArrowheads="1"/>
          </p:cNvSpPr>
          <p:nvPr/>
        </p:nvSpPr>
        <p:spPr bwMode="auto">
          <a:xfrm>
            <a:off x="107950" y="4221163"/>
            <a:ext cx="8893175" cy="15128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 u="sng" dirty="0" smtClean="0">
                <a:solidFill>
                  <a:srgbClr val="FFFF00"/>
                </a:solidFill>
              </a:rPr>
              <a:t>ИМЯ </a:t>
            </a:r>
            <a:r>
              <a:rPr lang="ru-RU" sz="2800" b="1" dirty="0" smtClean="0">
                <a:solidFill>
                  <a:schemeClr val="bg1"/>
                </a:solidFill>
              </a:rPr>
              <a:t>– личное название человека, которое ему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дают при рождении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323850" y="5476875"/>
            <a:ext cx="1608138" cy="914400"/>
            <a:chOff x="189" y="1591"/>
            <a:chExt cx="1013" cy="576"/>
          </a:xfrm>
        </p:grpSpPr>
        <p:sp>
          <p:nvSpPr>
            <p:cNvPr id="5185" name="Text Box 65"/>
            <p:cNvSpPr txBox="1">
              <a:spLocks noChangeArrowheads="1"/>
            </p:cNvSpPr>
            <p:nvPr/>
          </p:nvSpPr>
          <p:spPr bwMode="auto">
            <a:xfrm>
              <a:off x="189" y="1837"/>
              <a:ext cx="1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ru-RU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5186" name="Picture 66" descr="ag00029_"/>
            <p:cNvPicPr>
              <a:picLocks noChangeAspect="1" noChangeArrowheads="1" noCrop="1"/>
            </p:cNvPicPr>
            <p:nvPr/>
          </p:nvPicPr>
          <p:blipFill>
            <a:blip r:embed="rId3">
              <a:lum bright="-6000" contrast="18000"/>
            </a:blip>
            <a:srcRect/>
            <a:stretch>
              <a:fillRect/>
            </a:stretch>
          </p:blipFill>
          <p:spPr bwMode="auto">
            <a:xfrm>
              <a:off x="771" y="1591"/>
              <a:ext cx="431" cy="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8992" y="142852"/>
            <a:ext cx="1643074" cy="1143008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Я (Митя) и моя сестра Василиса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643050"/>
            <a:ext cx="1357322" cy="9108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дедушка</a:t>
            </a:r>
          </a:p>
          <a:p>
            <a:r>
              <a:rPr lang="ru-RU" sz="1600" dirty="0" smtClean="0"/>
              <a:t>Новосёлова Любовь Анатольевна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214290"/>
            <a:ext cx="1428759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A50021"/>
                </a:solidFill>
              </a:rPr>
              <a:t>Мама </a:t>
            </a:r>
            <a:r>
              <a:rPr lang="ru-RU" sz="1600" dirty="0" smtClean="0">
                <a:solidFill>
                  <a:srgbClr val="A50021"/>
                </a:solidFill>
              </a:rPr>
              <a:t>Наталья Викторовна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214290"/>
            <a:ext cx="1404947" cy="1017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A50021"/>
                </a:solidFill>
              </a:rPr>
              <a:t>папа</a:t>
            </a:r>
          </a:p>
          <a:p>
            <a:r>
              <a:rPr lang="ru-RU" sz="1600" dirty="0" smtClean="0"/>
              <a:t>Анатолий </a:t>
            </a:r>
            <a:r>
              <a:rPr lang="ru-RU" sz="1600" dirty="0" smtClean="0"/>
              <a:t>Михайлович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1357298"/>
            <a:ext cx="1404947" cy="9644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sz="1600" dirty="0" smtClean="0">
                <a:solidFill>
                  <a:schemeClr val="tx1"/>
                </a:solidFill>
              </a:rPr>
              <a:t>Бабушка</a:t>
            </a:r>
          </a:p>
          <a:p>
            <a:r>
              <a:rPr lang="ru-RU" sz="1600" dirty="0" err="1" smtClean="0">
                <a:solidFill>
                  <a:schemeClr val="tx1"/>
                </a:solidFill>
              </a:rPr>
              <a:t>Куприенко</a:t>
            </a:r>
            <a:r>
              <a:rPr lang="ru-RU" sz="1600" dirty="0" smtClean="0">
                <a:solidFill>
                  <a:schemeClr val="tx1"/>
                </a:solidFill>
              </a:rPr>
              <a:t> Нина Антоновна</a:t>
            </a:r>
          </a:p>
          <a:p>
            <a:r>
              <a:rPr lang="ru-RU" sz="1600" dirty="0" smtClean="0"/>
              <a:t> 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1643050"/>
            <a:ext cx="1262071" cy="9108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Бабушка</a:t>
            </a:r>
          </a:p>
          <a:p>
            <a:r>
              <a:rPr lang="ru-RU" sz="1600" dirty="0" err="1" smtClean="0">
                <a:solidFill>
                  <a:schemeClr val="tx1"/>
                </a:solidFill>
              </a:rPr>
              <a:t>Гаас</a:t>
            </a:r>
            <a:r>
              <a:rPr lang="ru-RU" sz="1600" dirty="0" smtClean="0">
                <a:solidFill>
                  <a:schemeClr val="tx1"/>
                </a:solidFill>
              </a:rPr>
              <a:t> Николай </a:t>
            </a:r>
            <a:r>
              <a:rPr lang="ru-RU" sz="1600" dirty="0" err="1" smtClean="0">
                <a:solidFill>
                  <a:schemeClr val="tx1"/>
                </a:solidFill>
              </a:rPr>
              <a:t>Оттович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357298"/>
            <a:ext cx="1333509" cy="9644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Дедушка</a:t>
            </a:r>
          </a:p>
          <a:p>
            <a:r>
              <a:rPr lang="ru-RU" sz="1600" dirty="0" err="1" smtClean="0">
                <a:solidFill>
                  <a:schemeClr val="tx1"/>
                </a:solidFill>
              </a:rPr>
              <a:t>Куприенко</a:t>
            </a:r>
            <a:r>
              <a:rPr lang="ru-RU" sz="1600" dirty="0" smtClean="0">
                <a:solidFill>
                  <a:schemeClr val="tx1"/>
                </a:solidFill>
              </a:rPr>
              <a:t> Виктор Иванович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2500306"/>
            <a:ext cx="1180490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Прабабушка</a:t>
            </a:r>
          </a:p>
          <a:p>
            <a:r>
              <a:rPr lang="ru-RU" sz="1400" dirty="0" smtClean="0"/>
              <a:t>Земскова Антонина Даниловна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71934" y="2500306"/>
            <a:ext cx="1079101" cy="8502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Прадед</a:t>
            </a:r>
          </a:p>
          <a:p>
            <a:r>
              <a:rPr lang="ru-RU" sz="1400" dirty="0" err="1" smtClean="0"/>
              <a:t>Куприенко</a:t>
            </a:r>
            <a:r>
              <a:rPr lang="ru-RU" sz="1400" dirty="0" smtClean="0"/>
              <a:t> Иван Филиппович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858148" y="2500306"/>
            <a:ext cx="1122227" cy="857256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/>
          </a:p>
          <a:p>
            <a:r>
              <a:rPr lang="ru-RU" sz="1400" dirty="0" smtClean="0">
                <a:solidFill>
                  <a:schemeClr val="tx1"/>
                </a:solidFill>
              </a:rPr>
              <a:t>Прабабушка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Шаламова Анна</a:t>
            </a:r>
          </a:p>
          <a:p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643702" y="2500306"/>
            <a:ext cx="1173347" cy="857256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/>
          </a:p>
          <a:p>
            <a:r>
              <a:rPr lang="ru-RU" sz="1400" dirty="0" smtClean="0">
                <a:solidFill>
                  <a:schemeClr val="tx1"/>
                </a:solidFill>
              </a:rPr>
              <a:t>Прадед</a:t>
            </a:r>
          </a:p>
          <a:p>
            <a:r>
              <a:rPr lang="ru-RU" sz="1400" dirty="0" err="1" smtClean="0">
                <a:solidFill>
                  <a:schemeClr val="tx1"/>
                </a:solidFill>
              </a:rPr>
              <a:t>Каракулин</a:t>
            </a:r>
            <a:r>
              <a:rPr lang="ru-RU" sz="1400" dirty="0" smtClean="0">
                <a:solidFill>
                  <a:schemeClr val="tx1"/>
                </a:solidFill>
              </a:rPr>
              <a:t> Антон </a:t>
            </a:r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2928934"/>
            <a:ext cx="1214446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прадед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Новосёлов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Анатолий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4143380"/>
            <a:ext cx="1214446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прабабушка</a:t>
            </a:r>
          </a:p>
          <a:p>
            <a:r>
              <a:rPr lang="ru-RU" sz="1400" dirty="0" err="1" smtClean="0"/>
              <a:t>Клименко</a:t>
            </a:r>
            <a:r>
              <a:rPr lang="ru-RU" sz="1400" dirty="0" smtClean="0"/>
              <a:t> Мария Яковлевна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85984" y="3000372"/>
            <a:ext cx="1178420" cy="8624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Прадед</a:t>
            </a:r>
          </a:p>
          <a:p>
            <a:r>
              <a:rPr lang="ru-RU" sz="1400" dirty="0" err="1" smtClean="0"/>
              <a:t>Гаас</a:t>
            </a:r>
            <a:r>
              <a:rPr lang="ru-RU" sz="1400" dirty="0" smtClean="0"/>
              <a:t> </a:t>
            </a:r>
            <a:r>
              <a:rPr lang="ru-RU" sz="1400" dirty="0" err="1" smtClean="0"/>
              <a:t>Отто</a:t>
            </a:r>
            <a:endParaRPr lang="ru-RU" sz="1400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2285984" y="4214818"/>
            <a:ext cx="1214446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прабабушка</a:t>
            </a:r>
          </a:p>
          <a:p>
            <a:r>
              <a:rPr lang="ru-RU" sz="1400" dirty="0" err="1" smtClean="0">
                <a:solidFill>
                  <a:srgbClr val="0070C0"/>
                </a:solidFill>
              </a:rPr>
              <a:t>Гаас</a:t>
            </a:r>
            <a:r>
              <a:rPr lang="ru-RU" sz="1400" dirty="0" smtClean="0">
                <a:solidFill>
                  <a:srgbClr val="0070C0"/>
                </a:solidFill>
              </a:rPr>
              <a:t> Анна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858148" y="3643314"/>
            <a:ext cx="1143008" cy="14287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>
                <a:solidFill>
                  <a:schemeClr val="tx1"/>
                </a:solidFill>
              </a:rPr>
              <a:t>Пра-пра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дед 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Шаламов Михаил        </a:t>
            </a:r>
            <a:r>
              <a:rPr lang="ru-RU" sz="1400" dirty="0" smtClean="0">
                <a:solidFill>
                  <a:schemeClr val="bg1"/>
                </a:solidFill>
              </a:rPr>
              <a:t>                                                                                       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929586" y="5286388"/>
            <a:ext cx="1071570" cy="14287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>
                <a:solidFill>
                  <a:schemeClr val="tx1"/>
                </a:solidFill>
              </a:rPr>
              <a:t>Пра-пра</a:t>
            </a:r>
            <a:r>
              <a:rPr lang="ru-RU" sz="1400" dirty="0" smtClean="0">
                <a:solidFill>
                  <a:schemeClr val="tx1"/>
                </a:solidFill>
              </a:rPr>
              <a:t> бабушка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Шаламова Мария 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5214950"/>
            <a:ext cx="1214446" cy="1428760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err="1" smtClean="0">
                <a:solidFill>
                  <a:schemeClr val="tx1"/>
                </a:solidFill>
              </a:rPr>
              <a:t>Пра-пра</a:t>
            </a:r>
            <a:r>
              <a:rPr lang="ru-RU" sz="1400" dirty="0" smtClean="0">
                <a:solidFill>
                  <a:schemeClr val="tx1"/>
                </a:solidFill>
              </a:rPr>
              <a:t> бабушка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Земскова Анна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57818" y="3571876"/>
            <a:ext cx="1214446" cy="1428760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>
                <a:solidFill>
                  <a:schemeClr val="tx1"/>
                </a:solidFill>
              </a:rPr>
              <a:t>Пра-пра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Дед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Земсков Данил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5214950"/>
            <a:ext cx="1214446" cy="1428760"/>
          </a:xfrm>
          <a:prstGeom prst="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>
                <a:solidFill>
                  <a:schemeClr val="tx1"/>
                </a:solidFill>
              </a:rPr>
              <a:t>Пра-пра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Бабушка</a:t>
            </a:r>
          </a:p>
          <a:p>
            <a:r>
              <a:rPr lang="ru-RU" sz="1400" dirty="0" err="1" smtClean="0">
                <a:solidFill>
                  <a:schemeClr val="tx1"/>
                </a:solidFill>
              </a:rPr>
              <a:t>Куприенко</a:t>
            </a:r>
            <a:r>
              <a:rPr lang="ru-RU" sz="1400" dirty="0" smtClean="0">
                <a:solidFill>
                  <a:schemeClr val="tx1"/>
                </a:solidFill>
              </a:rPr>
              <a:t> Феодосия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71934" y="3571876"/>
            <a:ext cx="1214446" cy="1428760"/>
          </a:xfrm>
          <a:prstGeom prst="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>
                <a:solidFill>
                  <a:schemeClr val="tx1"/>
                </a:solidFill>
              </a:rPr>
              <a:t>Пра-пра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Дед</a:t>
            </a:r>
          </a:p>
          <a:p>
            <a:r>
              <a:rPr lang="ru-RU" sz="1400" dirty="0" err="1" smtClean="0">
                <a:solidFill>
                  <a:schemeClr val="tx1"/>
                </a:solidFill>
              </a:rPr>
              <a:t>Куприенко</a:t>
            </a:r>
            <a:r>
              <a:rPr lang="ru-RU" sz="1400" dirty="0" smtClean="0">
                <a:solidFill>
                  <a:schemeClr val="tx1"/>
                </a:solidFill>
              </a:rPr>
              <a:t> Филипп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  </a:t>
            </a:r>
          </a:p>
        </p:txBody>
      </p:sp>
      <p:cxnSp>
        <p:nvCxnSpPr>
          <p:cNvPr id="29" name="Прямая со стрелкой 28"/>
          <p:cNvCxnSpPr>
            <a:endCxn id="7" idx="1"/>
          </p:cNvCxnSpPr>
          <p:nvPr/>
        </p:nvCxnSpPr>
        <p:spPr>
          <a:xfrm>
            <a:off x="5072066" y="357166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8" idx="2"/>
            <a:endCxn id="10" idx="0"/>
          </p:cNvCxnSpPr>
          <p:nvPr/>
        </p:nvCxnSpPr>
        <p:spPr>
          <a:xfrm rot="16200000" flipH="1">
            <a:off x="2247289" y="973319"/>
            <a:ext cx="410768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8" idx="2"/>
          </p:cNvCxnSpPr>
          <p:nvPr/>
        </p:nvCxnSpPr>
        <p:spPr>
          <a:xfrm rot="5400000">
            <a:off x="1324548" y="979272"/>
            <a:ext cx="410768" cy="916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 flipV="1">
            <a:off x="2690810" y="357166"/>
            <a:ext cx="738183" cy="508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7" idx="2"/>
          </p:cNvCxnSpPr>
          <p:nvPr/>
        </p:nvCxnSpPr>
        <p:spPr>
          <a:xfrm rot="16200000" flipH="1">
            <a:off x="6822296" y="1107266"/>
            <a:ext cx="428630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7" idx="2"/>
          </p:cNvCxnSpPr>
          <p:nvPr/>
        </p:nvCxnSpPr>
        <p:spPr>
          <a:xfrm rot="5400000">
            <a:off x="6072198" y="1071546"/>
            <a:ext cx="500066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5400000">
            <a:off x="642911" y="2786057"/>
            <a:ext cx="285752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>
            <a:off x="714349" y="4000503"/>
            <a:ext cx="285752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5400000">
            <a:off x="2643175" y="4071941"/>
            <a:ext cx="285752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5400000">
            <a:off x="2607456" y="2821776"/>
            <a:ext cx="35719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10800000" flipV="1">
            <a:off x="4857752" y="2357430"/>
            <a:ext cx="35719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5214944" y="2357430"/>
            <a:ext cx="28575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5400000">
            <a:off x="4357686" y="3357562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rot="16200000" flipH="1">
            <a:off x="5893602" y="3393280"/>
            <a:ext cx="214316" cy="1428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rot="5400000">
            <a:off x="4286248" y="5072074"/>
            <a:ext cx="214314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endCxn id="25" idx="0"/>
          </p:cNvCxnSpPr>
          <p:nvPr/>
        </p:nvCxnSpPr>
        <p:spPr>
          <a:xfrm rot="16200000" flipH="1">
            <a:off x="5840024" y="5089933"/>
            <a:ext cx="214314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stCxn id="9" idx="2"/>
          </p:cNvCxnSpPr>
          <p:nvPr/>
        </p:nvCxnSpPr>
        <p:spPr>
          <a:xfrm rot="16200000" flipH="1">
            <a:off x="8227245" y="2155022"/>
            <a:ext cx="178597" cy="511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0800000" flipV="1">
            <a:off x="7429520" y="2357430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rot="5400000">
            <a:off x="8179619" y="5107793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endCxn id="22" idx="0"/>
          </p:cNvCxnSpPr>
          <p:nvPr/>
        </p:nvCxnSpPr>
        <p:spPr>
          <a:xfrm rot="5400000">
            <a:off x="8322495" y="3464719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7072330" y="3571876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6643702" y="5572140"/>
            <a:ext cx="1071570" cy="114300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>
                <a:solidFill>
                  <a:schemeClr val="tx1"/>
                </a:solidFill>
              </a:rPr>
              <a:t>Пра-пра</a:t>
            </a:r>
            <a:r>
              <a:rPr lang="ru-RU" sz="1400" dirty="0" smtClean="0">
                <a:solidFill>
                  <a:schemeClr val="tx1"/>
                </a:solidFill>
              </a:rPr>
              <a:t> бабушка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Каверина Вера Ивановна 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rot="5400000">
            <a:off x="7000892" y="5500702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6643702" y="3714752"/>
            <a:ext cx="1143008" cy="14287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>
                <a:solidFill>
                  <a:schemeClr val="tx1"/>
                </a:solidFill>
              </a:rPr>
              <a:t>Пра-пра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дед  </a:t>
            </a:r>
          </a:p>
          <a:p>
            <a:r>
              <a:rPr lang="ru-RU" sz="1400" dirty="0" err="1" smtClean="0">
                <a:solidFill>
                  <a:schemeClr val="tx1"/>
                </a:solidFill>
              </a:rPr>
              <a:t>Каракулин</a:t>
            </a:r>
            <a:r>
              <a:rPr lang="ru-RU" sz="1400" dirty="0" smtClean="0">
                <a:solidFill>
                  <a:schemeClr val="tx1"/>
                </a:solidFill>
              </a:rPr>
              <a:t> Гордей        </a:t>
            </a:r>
            <a:r>
              <a:rPr lang="ru-RU" sz="1400" dirty="0" smtClean="0">
                <a:solidFill>
                  <a:schemeClr val="bg1"/>
                </a:solidFill>
              </a:rPr>
              <a:t>                                                                                       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ннв.февр.март 2013\P3020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928826" cy="26431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357166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Моя </a:t>
            </a:r>
            <a:r>
              <a:rPr lang="ru-RU" dirty="0" err="1" smtClean="0"/>
              <a:t>бабаушка</a:t>
            </a:r>
            <a:r>
              <a:rPr lang="ru-RU" dirty="0" smtClean="0"/>
              <a:t> Нина</a:t>
            </a:r>
            <a:endParaRPr lang="ru-RU" dirty="0"/>
          </a:p>
        </p:txBody>
      </p:sp>
      <p:pic>
        <p:nvPicPr>
          <p:cNvPr id="1028" name="Picture 4" descr="D:\с ЦЫФРОВИКА\ABCD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143248"/>
            <a:ext cx="2428860" cy="3143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72264" y="6286520"/>
            <a:ext cx="2472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Мой папа и Я! 2010 год</a:t>
            </a:r>
            <a:endParaRPr lang="ru-RU" dirty="0"/>
          </a:p>
        </p:txBody>
      </p:sp>
      <p:pic>
        <p:nvPicPr>
          <p:cNvPr id="1029" name="Picture 5" descr="D:\лето 2013\P717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2643174" cy="35004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14612" y="4214818"/>
            <a:ext cx="2635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Наша семья на отдыхе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1030" name="Picture 6" descr="D:\лето 2013\P717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714356"/>
            <a:ext cx="3428992" cy="314324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786578" y="1500174"/>
            <a:ext cx="917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Это Я….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57752" y="642918"/>
            <a:ext cx="4116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Мой </a:t>
            </a:r>
            <a:r>
              <a:rPr lang="ru-RU" dirty="0" err="1" smtClean="0"/>
              <a:t>папа,сестра</a:t>
            </a:r>
            <a:r>
              <a:rPr lang="ru-RU" dirty="0" smtClean="0"/>
              <a:t> Василиса и Я (Митя)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2051" name="Picture 3" descr="D:\лето 2013\P717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1" cy="3571876"/>
          </a:xfrm>
          <a:prstGeom prst="rect">
            <a:avLst/>
          </a:prstGeom>
          <a:noFill/>
        </p:spPr>
      </p:pic>
      <p:pic>
        <p:nvPicPr>
          <p:cNvPr id="2052" name="Picture 4" descr="D:\с ЦЫФРОВИКА\DCIM\100OLYMP\P7020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161106"/>
            <a:ext cx="4929190" cy="369689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857892"/>
            <a:ext cx="1523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 Я отдыхаю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 ЦЫФРОВИКА\DCIM\100OLYMP\P7020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72198" cy="455414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14678" y="5286388"/>
            <a:ext cx="3032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Я и моя </a:t>
            </a:r>
            <a:r>
              <a:rPr lang="ru-RU" smtClean="0"/>
              <a:t>сестра …..2013 год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169</Words>
  <Application>Microsoft Office PowerPoint</Application>
  <PresentationFormat>Экран (4:3)</PresentationFormat>
  <Paragraphs>76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Wg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родословная</dc:title>
  <dc:creator>Тарасевич</dc:creator>
  <cp:lastModifiedBy>1111</cp:lastModifiedBy>
  <cp:revision>26</cp:revision>
  <dcterms:created xsi:type="dcterms:W3CDTF">2009-02-14T15:27:20Z</dcterms:created>
  <dcterms:modified xsi:type="dcterms:W3CDTF">2013-10-16T12:23:55Z</dcterms:modified>
</cp:coreProperties>
</file>