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AB7F4-271F-4F60-92C2-7B84DDC74FB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32B325-F945-4A38-8127-48D260531A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907" y="4518"/>
            <a:ext cx="8052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Предметная неделя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окружающему миру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НЕДЕЛЯ ОКРУЖАЮЩЕГО МИРА\IMG_3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20" y="1740634"/>
            <a:ext cx="3342117" cy="501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ЕДЕЛЯ ОКРУЖАЮЩЕГО МИРА\IMG_3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73486" cy="3182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447" y="2083398"/>
            <a:ext cx="5113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ткрытие недели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ЕДЕЛЯ ОКРУЖАЮЩЕГО МИРА\IMG_3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953"/>
            <a:ext cx="4247964" cy="2831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ЕДЕЛЯ ОКРУЖАЮЩЕГО МИРА\IMG_3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246107" cy="4869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ЕДЕЛЯ ОКРУЖАЮЩЕГО МИРА\IMG_3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3429000"/>
            <a:ext cx="4860032" cy="324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Олимпиада «Знатоки природы»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04602">
            <a:off x="-123275" y="196917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2-ой день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Администратор\Desktop\НЕДЕЛЯ ОКРУЖАЮЩЕГО МИРА\IMG_3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50" y="1870958"/>
            <a:ext cx="3903237" cy="2602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НЕДЕЛЯ ОКРУЖАЮЩЕГО МИРА\IMG_3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3" y="3356992"/>
            <a:ext cx="442849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ЕДЕЛЯ ОКРУЖАЮЩЕГО МИРА\IMG_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504">
            <a:off x="0" y="381000"/>
            <a:ext cx="4247964" cy="2831976"/>
          </a:xfrm>
          <a:prstGeom prst="snip2DiagRect">
            <a:avLst>
              <a:gd name="adj1" fmla="val 2721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ЕДЕЛЯ ОКРУЖАЮЩЕГО МИРА\IMG_3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370">
            <a:off x="4426963" y="570487"/>
            <a:ext cx="4388472" cy="2925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НЕДЕЛЯ ОКРУЖАЮЩЕГО МИРА\IMG_3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3699426"/>
            <a:ext cx="3590804" cy="2393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НЕДЕЛЯ ОКРУЖАЮЩЕГО МИРА\IMG_3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8" y="3681915"/>
            <a:ext cx="4572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ЕДЕЛЯ ОКРУЖАЮЩЕГО МИРА\IMG_3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1000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НЕДЕЛЯ ОКРУЖАЮЩЕГО МИРА\IMG_3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0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НЕДЕЛЯ ОКРУЖАЮЩЕГО МИРА\IMG_3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4283968" cy="285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cp:lastPrinted>2014-10-23T17:58:36Z</cp:lastPrinted>
  <dcterms:created xsi:type="dcterms:W3CDTF">2014-10-23T17:32:56Z</dcterms:created>
  <dcterms:modified xsi:type="dcterms:W3CDTF">2014-10-23T18:08:59Z</dcterms:modified>
</cp:coreProperties>
</file>