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3" r:id="rId2"/>
    <p:sldId id="272" r:id="rId3"/>
    <p:sldId id="280" r:id="rId4"/>
    <p:sldId id="282" r:id="rId5"/>
    <p:sldId id="275" r:id="rId6"/>
    <p:sldId id="285" r:id="rId7"/>
    <p:sldId id="290" r:id="rId8"/>
    <p:sldId id="29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A986A-DB21-4BC8-BE37-412351404A6C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BCEA4-D0DD-4580-AAAA-2553F37C5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9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BCEA4-D0DD-4580-AAAA-2553F37C5A5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25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556792"/>
            <a:ext cx="6096000" cy="365759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500" dirty="0" smtClean="0"/>
              <a:t>Проект по окружающему миру</a:t>
            </a:r>
          </a:p>
          <a:p>
            <a:pPr marL="0" indent="0" algn="ctr">
              <a:buNone/>
            </a:pPr>
            <a:r>
              <a:rPr lang="ru-RU" sz="3500" dirty="0" smtClean="0"/>
              <a:t>Тема: Музей путешествий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ea typeface="+mj-ea"/>
                <a:cs typeface="+mj-cs"/>
              </a:rPr>
              <a:t>Республика Калмыкия. </a:t>
            </a:r>
            <a:br>
              <a:rPr lang="ru-RU" sz="3600" b="1" dirty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ru-RU" sz="3600" b="1" dirty="0">
                <a:solidFill>
                  <a:srgbClr val="FF0000"/>
                </a:solidFill>
                <a:ea typeface="+mj-ea"/>
                <a:cs typeface="+mj-cs"/>
              </a:rPr>
              <a:t>Незабываемая Элиста</a:t>
            </a:r>
            <a:r>
              <a:rPr lang="ru-RU" sz="3600" b="1" dirty="0" smtClean="0">
                <a:solidFill>
                  <a:srgbClr val="FF0000"/>
                </a:solidFill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endParaRPr lang="ru-RU" sz="3600" b="1" dirty="0">
              <a:solidFill>
                <a:srgbClr val="FF0000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ru-RU" sz="3600" b="1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marL="0" indent="0" algn="r">
              <a:buNone/>
            </a:pPr>
            <a:r>
              <a:rPr lang="ru-RU" sz="1800" b="1" dirty="0" smtClean="0">
                <a:ea typeface="+mj-ea"/>
                <a:cs typeface="+mj-cs"/>
              </a:rPr>
              <a:t>Работу выполнила: </a:t>
            </a:r>
          </a:p>
          <a:p>
            <a:pPr marL="0" indent="0" algn="r">
              <a:buNone/>
            </a:pPr>
            <a:r>
              <a:rPr lang="ru-RU" sz="1800" b="1" dirty="0" smtClean="0">
                <a:ea typeface="+mj-ea"/>
                <a:cs typeface="+mj-cs"/>
              </a:rPr>
              <a:t>Сава Виктория 3 «б» класс</a:t>
            </a:r>
            <a:endParaRPr lang="ru-RU" sz="16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ГБОУ школа № 612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1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330l9kceFR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722004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922114"/>
          </a:xfrm>
        </p:spPr>
        <p:txBody>
          <a:bodyPr>
            <a:normAutofit/>
          </a:bodyPr>
          <a:lstStyle/>
          <a:p>
            <a:r>
              <a:rPr lang="ru-RU" sz="2400" dirty="0"/>
              <a:t>И вот он город - Элиста. Буддистская столица России, шахматная столица России, степная </a:t>
            </a:r>
            <a:r>
              <a:rPr lang="ru-RU" sz="2400" dirty="0" smtClean="0"/>
              <a:t>жемчужина.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69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Буддистская столица России.</a:t>
            </a:r>
            <a:br>
              <a:rPr lang="ru-RU" sz="2400" dirty="0"/>
            </a:br>
            <a:r>
              <a:rPr lang="ru-RU" sz="2400" dirty="0" err="1"/>
              <a:t>Хурул</a:t>
            </a:r>
            <a:r>
              <a:rPr lang="ru-RU" sz="2400" dirty="0"/>
              <a:t> — именно так называется буддийский храм — окружен </a:t>
            </a:r>
            <a:r>
              <a:rPr lang="ru-RU" sz="2400" dirty="0" smtClean="0"/>
              <a:t>оградой,</a:t>
            </a:r>
            <a:r>
              <a:rPr lang="ru-RU" sz="2800" dirty="0" smtClean="0"/>
              <a:t> </a:t>
            </a:r>
            <a:r>
              <a:rPr lang="ru-RU" sz="2400" dirty="0" smtClean="0"/>
              <a:t>украшенной </a:t>
            </a:r>
            <a:r>
              <a:rPr lang="ru-RU" sz="2400" dirty="0"/>
              <a:t>симпатичными </a:t>
            </a:r>
            <a:r>
              <a:rPr lang="ru-RU" sz="2400" dirty="0" smtClean="0"/>
              <a:t>белоснежными статуями.</a:t>
            </a:r>
            <a:endParaRPr lang="ru-RU" sz="2400" dirty="0"/>
          </a:p>
        </p:txBody>
      </p:sp>
      <p:pic>
        <p:nvPicPr>
          <p:cNvPr id="3074" name="Picture 2" descr="C:\Users\User\Desktop\tovQNp_dje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5450" y="658813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vV0uBM40uC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8847" y="658813"/>
            <a:ext cx="2574131" cy="34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9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kF--rWmzHK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3050"/>
            <a:ext cx="5194002" cy="61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2170583" cy="5865515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/>
              <a:t>В главном зале — </a:t>
            </a:r>
            <a:r>
              <a:rPr lang="ru-RU" sz="2400" dirty="0" err="1"/>
              <a:t>дугана</a:t>
            </a:r>
            <a:r>
              <a:rPr lang="ru-RU" sz="2400" dirty="0"/>
              <a:t> — девятиметровая статуя Будды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Ламы в буддистской обители — это примерно то же самое, что священники в православной церкви. Вместо молитв они читают мантры на тибетском языке, а вместо церковного хора звук перкуссионных инструментов, в которые бьют ламы.</a:t>
            </a:r>
          </a:p>
        </p:txBody>
      </p:sp>
    </p:spTree>
    <p:extLst>
      <p:ext uri="{BB962C8B-B14F-4D97-AF65-F5344CB8AC3E}">
        <p14:creationId xmlns:p14="http://schemas.microsoft.com/office/powerpoint/2010/main" val="35791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980728"/>
            <a:ext cx="2602632" cy="5145435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</a:t>
            </a:r>
            <a:r>
              <a:rPr lang="ru-RU" sz="1600" dirty="0"/>
              <a:t>храме находится музей буддийской культуры и истории, а также библиотека, где </a:t>
            </a:r>
            <a:r>
              <a:rPr lang="ru-RU" sz="1600" dirty="0" smtClean="0"/>
              <a:t>можно </a:t>
            </a:r>
            <a:r>
              <a:rPr lang="ru-RU" sz="1600" dirty="0"/>
              <a:t>познакомиться с книгами по буддизму, свитками и молитвами на санскрите. </a:t>
            </a:r>
            <a:endParaRPr lang="ru-RU" sz="1600" dirty="0" smtClean="0"/>
          </a:p>
          <a:p>
            <a:r>
              <a:rPr lang="ru-RU" sz="1600" dirty="0"/>
              <a:t>Чтобы попасть на службу совсем необязательно быть буддистом, двери </a:t>
            </a:r>
            <a:r>
              <a:rPr lang="ru-RU" sz="1600" dirty="0" err="1"/>
              <a:t>хурула</a:t>
            </a:r>
            <a:r>
              <a:rPr lang="ru-RU" sz="1600" dirty="0"/>
              <a:t> открыты каждому. Очень впечатляет и территория вокруг </a:t>
            </a:r>
            <a:r>
              <a:rPr lang="ru-RU" sz="1600" dirty="0" err="1"/>
              <a:t>хурула</a:t>
            </a:r>
            <a:r>
              <a:rPr lang="ru-RU" sz="1600" dirty="0"/>
              <a:t>: сказочный сад с фонтанами, цветами, статуями великих буддийских </a:t>
            </a:r>
            <a:r>
              <a:rPr lang="ru-RU" sz="1600" dirty="0" smtClean="0"/>
              <a:t>учителей</a:t>
            </a:r>
            <a:endParaRPr lang="ru-RU" sz="1600" dirty="0"/>
          </a:p>
        </p:txBody>
      </p:sp>
      <p:pic>
        <p:nvPicPr>
          <p:cNvPr id="7" name="Picture 2" descr="C:\Users\User\Desktop\6KbtR64pK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64704"/>
            <a:ext cx="554461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7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3D-sHgReZw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2191"/>
            <a:ext cx="4617938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404664"/>
            <a:ext cx="2674640" cy="572149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Элиста отличается </a:t>
            </a:r>
            <a:r>
              <a:rPr lang="ru-RU" sz="1800" dirty="0"/>
              <a:t>наличием многочисленных памятников буддийской культовой архитектуры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Это статуя </a:t>
            </a:r>
            <a:r>
              <a:rPr lang="ru-RU" sz="1800" dirty="0"/>
              <a:t>Белого Старца с посохом в руках. Белый Старец (</a:t>
            </a:r>
            <a:r>
              <a:rPr lang="ru-RU" sz="1800" dirty="0" err="1"/>
              <a:t>Цаган</a:t>
            </a:r>
            <a:r>
              <a:rPr lang="ru-RU" sz="1800" dirty="0"/>
              <a:t> </a:t>
            </a:r>
            <a:r>
              <a:rPr lang="ru-RU" sz="1800" dirty="0" err="1"/>
              <a:t>Аав</a:t>
            </a:r>
            <a:r>
              <a:rPr lang="ru-RU" sz="1800" dirty="0"/>
              <a:t>) почитается как покровитель всего живого на земле в добуддийской религии калмыков. Считается, что он – хозяин всей земли, покровитель плодородия и долголетия.</a:t>
            </a:r>
          </a:p>
        </p:txBody>
      </p:sp>
    </p:spTree>
    <p:extLst>
      <p:ext uri="{BB962C8B-B14F-4D97-AF65-F5344CB8AC3E}">
        <p14:creationId xmlns:p14="http://schemas.microsoft.com/office/powerpoint/2010/main" val="13220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NYzcsCvCly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191"/>
            <a:ext cx="4896544" cy="606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332656"/>
            <a:ext cx="2458616" cy="579350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прошлом веке калмыки разводили коней, овец, верблюдов. Сейчас основное поголовье - овцы, козы, крупный рогатый скот. Особенно ценится «калмыцкая красная» порода коров, известная своим «мраморным» мясом. В медицине очень ценится кумыс, получаемый из молока лошадей низкорослой калмыцкой породы.</a:t>
            </a:r>
            <a:br>
              <a:rPr lang="ru-RU" dirty="0"/>
            </a:br>
            <a:r>
              <a:rPr lang="ru-RU" dirty="0" smtClean="0"/>
              <a:t>Много разорившихся </a:t>
            </a:r>
            <a:r>
              <a:rPr lang="ru-RU" dirty="0"/>
              <a:t>кочевников-скотоводов ушли в поисках работы на рыбные промыслы Волги и Каспия и на соляные разработки Прикаспийской низменности.</a:t>
            </a:r>
            <a:br>
              <a:rPr lang="ru-RU" dirty="0"/>
            </a:br>
            <a:r>
              <a:rPr lang="ru-RU" dirty="0" smtClean="0"/>
              <a:t>Элиста же </a:t>
            </a:r>
            <a:r>
              <a:rPr lang="ru-RU" dirty="0"/>
              <a:t>изобилует зеленью, что несвойственно степной засушливой природе Калмыкии. Зелень в </a:t>
            </a:r>
            <a:r>
              <a:rPr lang="ru-RU" dirty="0" err="1"/>
              <a:t>City-Chess</a:t>
            </a:r>
            <a:r>
              <a:rPr lang="ru-RU" dirty="0"/>
              <a:t> выращена и ухожена рукотворно.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44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tV_aUfzuk_Q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3050"/>
            <a:ext cx="4833962" cy="618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2880320" cy="5865515"/>
          </a:xfrm>
        </p:spPr>
        <p:txBody>
          <a:bodyPr>
            <a:normAutofit/>
          </a:bodyPr>
          <a:lstStyle/>
          <a:p>
            <a:r>
              <a:rPr lang="ru-RU" sz="3600" b="1" dirty="0"/>
              <a:t>Элиста – без всяких сомнений является жемчужиной степи.</a:t>
            </a:r>
          </a:p>
        </p:txBody>
      </p:sp>
    </p:spTree>
    <p:extLst>
      <p:ext uri="{BB962C8B-B14F-4D97-AF65-F5344CB8AC3E}">
        <p14:creationId xmlns:p14="http://schemas.microsoft.com/office/powerpoint/2010/main" val="13882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1472</TotalTime>
  <Words>258</Words>
  <Application>Microsoft Office PowerPoint</Application>
  <PresentationFormat>Экран (4:3)</PresentationFormat>
  <Paragraphs>20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Базовая</vt:lpstr>
      <vt:lpstr>ГБОУ школа № 612 </vt:lpstr>
      <vt:lpstr>И вот он город - Элиста. Буддистская столица России, шахматная столица России, степная жемчужина.</vt:lpstr>
      <vt:lpstr>Буддистская столица России. Хурул — именно так называется буддийский храм — окружен оградой, украшенной симпатичными белоснежными статуями.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Калмыкия.  Незабываемая Элиста.</dc:title>
  <dc:creator>User</dc:creator>
  <cp:lastModifiedBy>учитель</cp:lastModifiedBy>
  <cp:revision>31</cp:revision>
  <dcterms:created xsi:type="dcterms:W3CDTF">2014-08-23T12:49:31Z</dcterms:created>
  <dcterms:modified xsi:type="dcterms:W3CDTF">2014-12-29T09:34:39Z</dcterms:modified>
</cp:coreProperties>
</file>