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9" r:id="rId2"/>
    <p:sldId id="256" r:id="rId3"/>
    <p:sldId id="265" r:id="rId4"/>
    <p:sldId id="264" r:id="rId5"/>
    <p:sldId id="257" r:id="rId6"/>
    <p:sldId id="259" r:id="rId7"/>
    <p:sldId id="260" r:id="rId8"/>
    <p:sldId id="266" r:id="rId9"/>
    <p:sldId id="263" r:id="rId10"/>
    <p:sldId id="267" r:id="rId11"/>
    <p:sldId id="268" r:id="rId12"/>
    <p:sldId id="258" r:id="rId13"/>
    <p:sldId id="261" r:id="rId14"/>
    <p:sldId id="26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67" d="100"/>
          <a:sy n="67" d="100"/>
        </p:scale>
        <p:origin x="-4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66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293AA-28BB-4CE7-8DAD-A0D1BB111FBC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FBF35-3917-4D50-A676-7235D111F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71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2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3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76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0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7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4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5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11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265A4-A0E4-41AD-9CD5-DDFA45BC0473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99DC-EB70-4C48-92D4-A660B3B12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8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620688"/>
            <a:ext cx="6316537" cy="1396028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ВРЕМЯ ГЛАГОЛА</a:t>
            </a:r>
            <a:endParaRPr lang="ru-RU" sz="6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2339588"/>
            <a:ext cx="288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4 КЛАСС «ШКОЛА РОССИИ»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3605" y="5301208"/>
            <a:ext cx="754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	УЧИТЕЛЬ </a:t>
            </a:r>
            <a:r>
              <a:rPr lang="ru-RU" dirty="0"/>
              <a:t>НАЧАЛЬНЫХ КЛАССОВ</a:t>
            </a:r>
          </a:p>
          <a:p>
            <a:pPr algn="just"/>
            <a:r>
              <a:rPr lang="ru-RU" dirty="0"/>
              <a:t>   	              МИРОНЮКОВА ЕЛЕНА НИКОЛАЕВНА</a:t>
            </a:r>
          </a:p>
          <a:p>
            <a:pPr algn="just"/>
            <a:r>
              <a:rPr lang="ru-RU" dirty="0"/>
              <a:t>        	               г. ПЕТРОПАВЛОВСК - КАМЧАТСКИЙ</a:t>
            </a:r>
          </a:p>
          <a:p>
            <a:pPr algn="just"/>
            <a:r>
              <a:rPr lang="ru-RU" dirty="0"/>
              <a:t>          МАОУ «СРЕДНЯЯ ОБЩЕОБРАЗОВАТЕЛЬНАЯ ШКОЛА № 36» </a:t>
            </a:r>
          </a:p>
        </p:txBody>
      </p:sp>
      <p:pic>
        <p:nvPicPr>
          <p:cNvPr id="8" name="Picture 2" descr="http://player.myshared.ru/770098/data/images/img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629" y="263852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4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9269" y="116632"/>
            <a:ext cx="6316537" cy="1396028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ВРЕМЯ ГЛАГОЛА</a:t>
            </a:r>
            <a:endParaRPr lang="ru-RU" sz="6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1772816"/>
            <a:ext cx="1563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ЦЕЛИ: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335" y="2559805"/>
            <a:ext cx="155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ЗНАТЬ: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746" y="3244334"/>
            <a:ext cx="6730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- КАК ОПРЕДЕЛИТЬ ВРЕМЯ ГЛАГОЛА;</a:t>
            </a:r>
            <a:endParaRPr lang="ru-RU" sz="3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91809" y="3800268"/>
            <a:ext cx="8350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- КАКИЕ ФОРМЫ ВРЕМЕНИ ИМЕЮТ ГЛАГОЛЫ;</a:t>
            </a:r>
            <a:endParaRPr lang="ru-RU" sz="3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5559" y="5013176"/>
            <a:ext cx="8183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- РАЗЛИЧАТЬ ВРЕМЕННЫЕ ФОРМЫ ГЛАГОЛА;</a:t>
            </a:r>
            <a:endParaRPr lang="ru-RU" sz="32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3335" y="4366844"/>
            <a:ext cx="1675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УМЕТЬ: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5559" y="5593927"/>
            <a:ext cx="59273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- ОПРЕДЕЛЯТЬ ВРЕМЯ ГЛАГОЛА;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68100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01862"/>
          </a:xfrm>
          <a:prstGeom prst="rect">
            <a:avLst/>
          </a:prstGeom>
          <a:solidFill>
            <a:srgbClr val="0070C0">
              <a:alpha val="28000"/>
            </a:srgbClr>
          </a:solidFill>
        </p:spPr>
        <p:txBody>
          <a:bodyPr wrap="square">
            <a:spAutoFit/>
          </a:bodyPr>
          <a:lstStyle/>
          <a:p>
            <a:r>
              <a:rPr lang="ru-RU" altLang="ru-RU" sz="3600" b="1" i="1" dirty="0" smtClean="0"/>
              <a:t>Рыженький котик сид</a:t>
            </a:r>
            <a:r>
              <a:rPr lang="ru-RU" altLang="ru-RU" sz="3600" b="1" i="1" dirty="0" smtClean="0">
                <a:latin typeface="Arial" charset="0"/>
              </a:rPr>
              <a:t>еть</a:t>
            </a:r>
            <a:r>
              <a:rPr lang="ru-RU" altLang="ru-RU" sz="3600" b="1" i="1" dirty="0" smtClean="0"/>
              <a:t> на окошке.</a:t>
            </a:r>
          </a:p>
          <a:p>
            <a:r>
              <a:rPr lang="ru-RU" altLang="ru-RU" sz="3600" b="1" i="1" dirty="0" smtClean="0"/>
              <a:t> И увидеть он знакомую кошку.</a:t>
            </a:r>
          </a:p>
          <a:p>
            <a:r>
              <a:rPr lang="ru-RU" altLang="ru-RU" sz="3600" b="1" i="1" dirty="0" smtClean="0"/>
              <a:t> Он ей песню спеть ,</a:t>
            </a:r>
          </a:p>
          <a:p>
            <a:r>
              <a:rPr lang="ru-RU" altLang="ru-RU" sz="3600" b="1" i="1" dirty="0" smtClean="0"/>
              <a:t> А потом поесть.</a:t>
            </a:r>
          </a:p>
          <a:p>
            <a:r>
              <a:rPr lang="ru-RU" altLang="ru-RU" sz="3600" b="1" i="1" dirty="0" smtClean="0"/>
              <a:t> Вот теперь сидеть ,</a:t>
            </a:r>
          </a:p>
          <a:p>
            <a:r>
              <a:rPr lang="ru-RU" altLang="ru-RU" sz="3600" b="1" i="1" dirty="0" smtClean="0"/>
              <a:t> На неё глядеть.</a:t>
            </a:r>
          </a:p>
          <a:p>
            <a:r>
              <a:rPr lang="ru-RU" altLang="ru-RU" sz="3600" b="1" i="1" dirty="0" smtClean="0"/>
              <a:t> Кисонька мурлыкать ,</a:t>
            </a:r>
          </a:p>
          <a:p>
            <a:r>
              <a:rPr lang="ru-RU" altLang="ru-RU" sz="3600" b="1" i="1" dirty="0" smtClean="0"/>
              <a:t> Кота к себе кликать:</a:t>
            </a:r>
          </a:p>
          <a:p>
            <a:r>
              <a:rPr lang="ru-RU" altLang="ru-RU" sz="3600" b="1" i="1" dirty="0" smtClean="0"/>
              <a:t> Пойдём, </a:t>
            </a:r>
            <a:r>
              <a:rPr lang="ru-RU" altLang="ru-RU" sz="3600" b="1" i="1" dirty="0" err="1" smtClean="0"/>
              <a:t>к</a:t>
            </a:r>
            <a:r>
              <a:rPr lang="ru-RU" altLang="ru-RU" sz="4000" b="1" i="1" dirty="0" err="1" smtClean="0"/>
              <a:t>о</a:t>
            </a:r>
            <a:r>
              <a:rPr lang="ru-RU" altLang="ru-RU" sz="3600" b="1" i="1" dirty="0" err="1" smtClean="0"/>
              <a:t>тичек</a:t>
            </a:r>
            <a:r>
              <a:rPr lang="ru-RU" altLang="ru-RU" sz="3600" b="1" i="1" dirty="0" smtClean="0"/>
              <a:t>, на улицу гулять, </a:t>
            </a:r>
          </a:p>
          <a:p>
            <a:r>
              <a:rPr lang="ru-RU" altLang="ru-RU" sz="3600" b="1" i="1" dirty="0" smtClean="0"/>
              <a:t> Курочек соседских попугать.</a:t>
            </a:r>
          </a:p>
          <a:p>
            <a:r>
              <a:rPr lang="ru-RU" altLang="ru-RU" sz="3600" b="1" i="1" dirty="0" smtClean="0"/>
              <a:t> Будем вместе по улице ходить.</a:t>
            </a:r>
          </a:p>
          <a:p>
            <a:r>
              <a:rPr lang="ru-RU" altLang="ru-RU" sz="3600" b="1" i="1" dirty="0" smtClean="0"/>
              <a:t> И о разном с тобой будем говорить.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3928" y="27562"/>
            <a:ext cx="164938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СИДЕЛ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612336"/>
            <a:ext cx="18002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УВИДЕЛ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729314" y="1090041"/>
            <a:ext cx="136815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СПЕЛ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128077" y="1671233"/>
            <a:ext cx="152794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ПОЕЛ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715428" y="2226186"/>
            <a:ext cx="158679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СИДИТ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22518" y="2824115"/>
            <a:ext cx="172385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ГЛЯДИТ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13" y="3399253"/>
            <a:ext cx="242918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МУРЛЫЧЕТ</a:t>
            </a:r>
            <a:endParaRPr lang="ru-RU" sz="28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29314" y="3962804"/>
            <a:ext cx="171366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КЛИЧЕТ</a:t>
            </a:r>
            <a:endParaRPr lang="ru-RU" sz="2800" b="1" i="1" dirty="0"/>
          </a:p>
        </p:txBody>
      </p:sp>
      <p:pic>
        <p:nvPicPr>
          <p:cNvPr id="15" name="Picture 5" descr="D:\Documents and Settings\школа\Мои документы\Мои рисунки\b23f6efb1908004e45f0f32e6e96323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78769"/>
            <a:ext cx="3319164" cy="229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10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770098/data/images/img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275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54069" y="10710"/>
            <a:ext cx="6382453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7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Время глагола </a:t>
            </a:r>
            <a:endParaRPr lang="ru-RU" sz="7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328" y="2687076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ru-RU" altLang="ru-RU" dirty="0"/>
          </a:p>
          <a:p>
            <a:pPr>
              <a:buFontTx/>
              <a:buNone/>
            </a:pPr>
            <a:r>
              <a:rPr lang="ru-RU" altLang="ru-RU" sz="2800" i="1" dirty="0" smtClean="0"/>
              <a:t> </a:t>
            </a:r>
            <a:r>
              <a:rPr lang="ru-RU" altLang="ru-RU" sz="4800" b="1" i="1" dirty="0" smtClean="0"/>
              <a:t>Сидит, лежал</a:t>
            </a:r>
            <a:r>
              <a:rPr lang="ru-RU" altLang="ru-RU" sz="4800" b="1" i="1" dirty="0"/>
              <a:t>,</a:t>
            </a:r>
            <a:r>
              <a:rPr lang="ru-RU" altLang="ru-RU" sz="4800" b="1" i="1" dirty="0" smtClean="0"/>
              <a:t> ехала, всходит, поиграем, зацветёт, решает, пели, горел.</a:t>
            </a:r>
            <a:r>
              <a:rPr lang="ru-RU" altLang="ru-RU" sz="4800" b="1" i="1" dirty="0"/>
              <a:t> </a:t>
            </a:r>
            <a:endParaRPr lang="ru-RU" alt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96752"/>
            <a:ext cx="26491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Настоящее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7443" y="1969560"/>
            <a:ext cx="227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i="1" dirty="0"/>
              <a:t>(Что делает?) </a:t>
            </a:r>
            <a:endParaRPr lang="ru-RU" sz="2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0713" y="1196750"/>
            <a:ext cx="2838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Прошедшее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1983141"/>
            <a:ext cx="2037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i="1" dirty="0"/>
              <a:t>(Что делал?) 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68913" y="1211039"/>
            <a:ext cx="2088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Будущее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2234" y="1869151"/>
            <a:ext cx="2874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2400" b="1" i="1" dirty="0"/>
              <a:t>(Что сделает, что </a:t>
            </a:r>
            <a:r>
              <a:rPr lang="ru-RU" altLang="ru-RU" sz="2400" b="1" i="1" dirty="0" smtClean="0"/>
              <a:t>будет  </a:t>
            </a:r>
            <a:r>
              <a:rPr lang="ru-RU" altLang="ru-RU" sz="2400" b="1" i="1" dirty="0"/>
              <a:t>делать?) </a:t>
            </a:r>
          </a:p>
        </p:txBody>
      </p:sp>
    </p:spTree>
    <p:extLst>
      <p:ext uri="{BB962C8B-B14F-4D97-AF65-F5344CB8AC3E}">
        <p14:creationId xmlns:p14="http://schemas.microsoft.com/office/powerpoint/2010/main" val="305087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770098/data/images/img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275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503" y="476672"/>
            <a:ext cx="904165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i="1" dirty="0" smtClean="0"/>
              <a:t>Прошедшее время – то, что 		  :</a:t>
            </a:r>
          </a:p>
          <a:p>
            <a:r>
              <a:rPr lang="ru-RU" altLang="ru-RU" sz="4000" b="1" i="1" dirty="0" smtClean="0"/>
              <a:t>«Вчера мы писали», «солнце ушло».</a:t>
            </a:r>
          </a:p>
          <a:p>
            <a:r>
              <a:rPr lang="ru-RU" altLang="ru-RU" sz="4000" b="1" i="1" dirty="0" smtClean="0"/>
              <a:t>Настоящее время  					   :</a:t>
            </a:r>
          </a:p>
          <a:p>
            <a:r>
              <a:rPr lang="ru-RU" altLang="ru-RU" sz="4000" b="1" i="1" dirty="0" smtClean="0"/>
              <a:t>«Мы пишем имя», «бегает зверь».</a:t>
            </a:r>
          </a:p>
          <a:p>
            <a:r>
              <a:rPr lang="ru-RU" altLang="ru-RU" sz="4000" b="1" i="1" dirty="0" smtClean="0"/>
              <a:t>Будущее время ещё</a:t>
            </a:r>
            <a:r>
              <a:rPr lang="ru-RU" altLang="ru-RU" sz="4000" b="1" i="1" dirty="0" smtClean="0">
                <a:solidFill>
                  <a:srgbClr val="FFFF00"/>
                </a:solidFill>
              </a:rPr>
              <a:t> 			</a:t>
            </a:r>
            <a:r>
              <a:rPr lang="ru-RU" altLang="ru-RU" sz="4000" b="1" i="1" dirty="0" smtClean="0"/>
              <a:t>:</a:t>
            </a:r>
          </a:p>
          <a:p>
            <a:r>
              <a:rPr lang="ru-RU" altLang="ru-RU" sz="4000" b="1" i="1" dirty="0" smtClean="0"/>
              <a:t>«После уроков пойдём мы в кино».</a:t>
            </a:r>
          </a:p>
          <a:p>
            <a:endParaRPr lang="ru-RU" altLang="ru-RU" sz="3600" b="1" i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476672"/>
            <a:ext cx="194957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4000" b="1" i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прошло</a:t>
            </a:r>
            <a:endParaRPr lang="ru-RU" sz="4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97435" y="1700808"/>
            <a:ext cx="4284378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4000" b="1" i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приходит теперь</a:t>
            </a:r>
            <a:endParaRPr lang="ru-RU" sz="4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22373" y="2924944"/>
            <a:ext cx="259398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4000" b="1" i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пришло</a:t>
            </a:r>
            <a:endParaRPr lang="ru-RU" sz="4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65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799" y="1506674"/>
            <a:ext cx="3138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ЧТО ДЕЛАТЬ?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356992"/>
            <a:ext cx="9036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		ГЛАГОЛЫ, КОТОРЫЕ В НЕОПРЕДЕЛЁННОЙ ФОРМЕ ОТВЕЧАЮТ НА ВОПРОС				     , ИМЕЮТ ВРЕМЕННЫЕ ФОРМЫ.</a:t>
            </a:r>
            <a:endParaRPr lang="ru-RU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-29522" y="332656"/>
            <a:ext cx="89279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	       ГЛАГОЛЫ, КОТОРЫЕ В НЕОПРЕДЕЛЁННОЙ ФОРМЕ ОТВЕЧАЮТ НА ВОПРОС				   , ИМЕЮТ ВРЕМЕННЫЕ ФОРМЫ.</a:t>
            </a:r>
            <a:endParaRPr lang="ru-RU" sz="4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956376" y="148478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3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3491" y="4581128"/>
            <a:ext cx="3404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ЧТО СДЕЛАТЬ?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16416" y="4486379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2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NTN0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7"/>
            <a:ext cx="4333357" cy="401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5316" y="1113678"/>
            <a:ext cx="3482627" cy="1163194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ЗНАЮ…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9487" y="1084356"/>
            <a:ext cx="3339291" cy="1136409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УМЕЮ…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63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relinks.narod.ru/mults/mults_images/na_zadnej_par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19"/>
          <a:stretch/>
        </p:blipFill>
        <p:spPr bwMode="auto">
          <a:xfrm>
            <a:off x="1233339" y="2204864"/>
            <a:ext cx="6946653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6225" y="692696"/>
            <a:ext cx="7920880" cy="1152128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2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layer.myshared.ru/770098/data/images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712"/>
            <a:ext cx="9146281" cy="685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0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ocs.google.com/viewer?url=http%3A%2F%2Fnsportal.ru%2Fsites%2Fdefault%2Ffiles%2F2011%2F11%2Furok_russkogo_yazyka_v_4_klasse.ppt&amp;docid=45509b8f1d0a6a45f04d91d6fd02144d&amp;a=bi&amp;pagenumber=3&amp;w=52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4000"/>
                    </a14:imgEffect>
                    <a14:imgEffect>
                      <a14:colorTemperature colorTemp="47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694"/>
            <a:ext cx="9144000" cy="6982694"/>
          </a:xfrm>
          <a:prstGeom prst="rect">
            <a:avLst/>
          </a:prstGeom>
          <a:solidFill>
            <a:srgbClr val="92D050">
              <a:alpha val="81000"/>
            </a:srgbClr>
          </a:solidFill>
          <a:effectLst>
            <a:glow rad="63500">
              <a:srgbClr val="92D050">
                <a:alpha val="40000"/>
              </a:srgbClr>
            </a:glow>
          </a:effectLst>
          <a:extLst/>
        </p:spPr>
      </p:pic>
      <p:pic>
        <p:nvPicPr>
          <p:cNvPr id="5" name="Picture 2" descr="http://player.myshared.ru/770098/data/images/img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275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635896" y="5511476"/>
            <a:ext cx="2036968" cy="769441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ru-RU" sz="4400" b="1" i="1" dirty="0" smtClean="0"/>
              <a:t>ГЛАГОЛ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39462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ocs.google.com/viewer?url=http%3A%2F%2Fnsportal.ru%2Fsites%2Fdefault%2Ffiles%2F2013%2F8%2Fobshchie_svedeniya_o_glagole.ppt&amp;docid=7fb906f4bbc46c6737934c8ba1cbc41c&amp;a=bi&amp;pagenumber=5&amp;w=5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" y="28575"/>
            <a:ext cx="9138270" cy="685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8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770098/data/images/img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275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07629" y="173831"/>
            <a:ext cx="397910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  -  ЭТО</a:t>
            </a:r>
            <a:endParaRPr lang="ru-RU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732" y="173831"/>
            <a:ext cx="33650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ЧАСТЬ РЕЧИ</a:t>
            </a:r>
            <a:endParaRPr lang="ru-RU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54334" y="884694"/>
            <a:ext cx="585410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 ОБОЗНАЧАЕТ</a:t>
            </a:r>
            <a:endParaRPr lang="ru-RU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64" y="1556792"/>
            <a:ext cx="600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ДЕЙСТВИЕ ПРЕДМЕТА</a:t>
            </a:r>
            <a:endParaRPr lang="ru-RU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405" y="2260326"/>
            <a:ext cx="8751306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 ОТВЕЧАЕТ НА ВОПРОСЫ</a:t>
            </a:r>
            <a:endParaRPr lang="ru-RU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4081" y="2966263"/>
            <a:ext cx="3873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ДЕЛАТЬ? </a:t>
            </a:r>
            <a:endParaRPr lang="ru-RU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15166" y="2966262"/>
            <a:ext cx="40529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СДЕЛАТЬ?</a:t>
            </a:r>
            <a:endParaRPr lang="ru-RU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2304" y="3745735"/>
            <a:ext cx="5890652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 ИЗМЕНЯЕТСЯ</a:t>
            </a:r>
            <a:endParaRPr lang="ru-RU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4081" y="4479098"/>
            <a:ext cx="43733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ВРЕМЕНАМ </a:t>
            </a:r>
            <a:endParaRPr lang="ru-RU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4726" y="5282875"/>
            <a:ext cx="34948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ЧИСЛАМ</a:t>
            </a:r>
            <a:endParaRPr lang="ru-RU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410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770098/data/images/img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275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3202" y="104676"/>
            <a:ext cx="8762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	ГЛАГОЛЫ </a:t>
            </a:r>
          </a:p>
          <a:p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В НЕОПРЕДЕЛЁННОЙ ФОРМЕ 		   ОТВЕЧАЮТ НА ВОПРОСЫ: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394" y="2043668"/>
            <a:ext cx="35645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ЧТО ДЕЛАТЬ? 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48860" y="2043668"/>
            <a:ext cx="37296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ЧТО СДЕЛАТЬ?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472" y="2996952"/>
            <a:ext cx="82618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ГЛАГОЛЫ НЕОПРЕДЕЛЁННОЙ 	ФОРМЫ ИМЕЮТ СУФФИКСЫ:</a:t>
            </a:r>
            <a:endParaRPr lang="ru-RU" sz="4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76238" y="4941166"/>
            <a:ext cx="10775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- ТЬ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8259" y="4941167"/>
            <a:ext cx="11320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- ТИ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1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770098/data/images/img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275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8892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ГЛАГОЛЫ </a:t>
            </a:r>
          </a:p>
          <a:p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</a:t>
            </a:r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</a:t>
            </a:r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УПОТРЕБЛЯЮТСЯ 	</a:t>
            </a:r>
            <a:r>
              <a:rPr lang="ru-RU" sz="4400" b="1" i="1" dirty="0" smtClean="0"/>
              <a:t>	</a:t>
            </a:r>
            <a:endParaRPr lang="ru-RU" sz="4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43042" y="1635190"/>
            <a:ext cx="42009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 ПРЕДЛОГАМИ.</a:t>
            </a:r>
            <a:endParaRPr lang="ru-RU" sz="4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156" y="2443535"/>
            <a:ext cx="70675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</a:t>
            </a:r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 ГЛАГОЛАМИ ПИШЕТСЯ </a:t>
            </a:r>
            <a:endParaRPr lang="ru-RU" sz="4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3286" y="3231827"/>
            <a:ext cx="31204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РАЗДЕЛЬНО</a:t>
            </a:r>
            <a:endParaRPr lang="ru-RU" sz="4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4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190" y="116632"/>
            <a:ext cx="9084410" cy="1087671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ru-RU" altLang="ru-RU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ПРОЧИТАЙТЕ ВЫРАЖЕНИЯ</a:t>
            </a:r>
            <a:endParaRPr lang="ru-RU" sz="6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072" y="1484784"/>
            <a:ext cx="5812120" cy="792090"/>
          </a:xfrm>
          <a:prstGeom prst="rect">
            <a:avLst/>
          </a:prstGeom>
        </p:spPr>
        <p:txBody>
          <a:bodyPr wrap="none">
            <a:prstTxWarp prst="textWave1">
              <a:avLst>
                <a:gd name="adj1" fmla="val 12500"/>
                <a:gd name="adj2" fmla="val -779"/>
              </a:avLst>
            </a:prstTxWarp>
            <a:spAutoFit/>
          </a:bodyPr>
          <a:lstStyle/>
          <a:p>
            <a:r>
              <a:rPr lang="ru-RU" alt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Время летит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2110" y="2500535"/>
            <a:ext cx="8494571" cy="1129481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</a:bodyPr>
          <a:lstStyle/>
          <a:p>
            <a:r>
              <a:rPr lang="ru-RU" alt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Время разум даёт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2110" y="3861048"/>
            <a:ext cx="8494571" cy="1130614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</a:bodyPr>
          <a:lstStyle/>
          <a:p>
            <a:r>
              <a:rPr lang="ru-RU" alt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Всякой вещи время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373216"/>
            <a:ext cx="8976905" cy="1057473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</a:bodyPr>
          <a:lstStyle/>
          <a:p>
            <a:r>
              <a:rPr lang="ru-RU" alt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Делу время, потехе час</a:t>
            </a:r>
          </a:p>
        </p:txBody>
      </p:sp>
    </p:spTree>
    <p:extLst>
      <p:ext uri="{BB962C8B-B14F-4D97-AF65-F5344CB8AC3E}">
        <p14:creationId xmlns:p14="http://schemas.microsoft.com/office/powerpoint/2010/main" val="317467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47" y="1196752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    </a:t>
            </a:r>
            <a:r>
              <a:rPr lang="ru-RU" altLang="ru-RU" sz="4800" b="1" i="1" dirty="0" smtClean="0">
                <a:latin typeface="Georgia" pitchFamily="18" charset="0"/>
              </a:rPr>
              <a:t>Время – это когда идут дни за днями, последовательное течение суток за сутками.</a:t>
            </a:r>
          </a:p>
        </p:txBody>
      </p:sp>
      <p:pic>
        <p:nvPicPr>
          <p:cNvPr id="5" name="Picture 2" descr="http://player.myshared.ru/770098/data/images/img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275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4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264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22</cp:revision>
  <dcterms:created xsi:type="dcterms:W3CDTF">2014-02-25T05:18:40Z</dcterms:created>
  <dcterms:modified xsi:type="dcterms:W3CDTF">2014-04-27T06:40:24Z</dcterms:modified>
</cp:coreProperties>
</file>