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BE091-FFA1-4153-982C-EC7AE57D6F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5656-67EB-4782-8BF9-1962A47A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0004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В темноте летает кто-то,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издавая громкий звук.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Кто там спорит с самолётом?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Ну, конечно, майский..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50030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В жаркой Африке гуляет,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Длинной шеей удивляет,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Сам высокий, будто шкаф,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Жёлтый, в пятнышках 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572008"/>
            <a:ext cx="4000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Гнездо своё он в поле вьёт,</a:t>
            </a:r>
            <a:br>
              <a:rPr lang="ru-RU" sz="2400" dirty="0" smtClean="0"/>
            </a:br>
            <a:r>
              <a:rPr lang="ru-RU" sz="2400" dirty="0" smtClean="0"/>
              <a:t>Где тянутся растения.</a:t>
            </a:r>
            <a:br>
              <a:rPr lang="ru-RU" sz="2400" dirty="0" smtClean="0"/>
            </a:br>
            <a:r>
              <a:rPr lang="ru-RU" sz="2400" dirty="0" smtClean="0"/>
              <a:t>Его и песни, и полёт</a:t>
            </a:r>
            <a:br>
              <a:rPr lang="ru-RU" sz="2400" dirty="0" smtClean="0"/>
            </a:br>
            <a:r>
              <a:rPr lang="ru-RU" sz="2400" dirty="0" smtClean="0"/>
              <a:t>Вошли в стихотворения.</a:t>
            </a:r>
            <a:endParaRPr lang="ru-RU" sz="2400" dirty="0"/>
          </a:p>
        </p:txBody>
      </p:sp>
      <p:pic>
        <p:nvPicPr>
          <p:cNvPr id="2050" name="Picture 2" descr="http://im3-tub-ru.yandex.net/i?id=444881305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428868"/>
            <a:ext cx="3143272" cy="1785940"/>
          </a:xfrm>
          <a:prstGeom prst="rect">
            <a:avLst/>
          </a:prstGeom>
          <a:noFill/>
        </p:spPr>
      </p:pic>
      <p:pic>
        <p:nvPicPr>
          <p:cNvPr id="2054" name="Picture 6" descr="http://im7-tub-ru.yandex.net/i?id=448595337-4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500042"/>
            <a:ext cx="3143272" cy="1571626"/>
          </a:xfrm>
          <a:prstGeom prst="rect">
            <a:avLst/>
          </a:prstGeom>
          <a:noFill/>
        </p:spPr>
      </p:pic>
      <p:pic>
        <p:nvPicPr>
          <p:cNvPr id="2058" name="Picture 10" descr="http://im1-tub-ru.yandex.net/i?id=205849757-2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4429132"/>
            <a:ext cx="2500330" cy="2000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4-tub-ru.yandex.net/i?id=588132991-1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778674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im7-tub-ru.yandex.net/i?id=448595337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3143272" cy="2357454"/>
          </a:xfrm>
          <a:prstGeom prst="rect">
            <a:avLst/>
          </a:prstGeom>
          <a:noFill/>
        </p:spPr>
      </p:pic>
      <p:pic>
        <p:nvPicPr>
          <p:cNvPr id="5" name="Picture 2" descr="http://im3-tub-ru.yandex.net/i?id=444881305-3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3143272" cy="235745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5072074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5072074"/>
            <a:ext cx="85725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5072074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5072074"/>
            <a:ext cx="78581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5072074"/>
            <a:ext cx="714380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5072074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6929454" y="5072074"/>
            <a:ext cx="714380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5072074"/>
            <a:ext cx="78581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5572140"/>
            <a:ext cx="24288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ж</a:t>
            </a:r>
            <a:r>
              <a:rPr lang="en-US" sz="6000" dirty="0" smtClean="0"/>
              <a:t>  </a:t>
            </a:r>
            <a:r>
              <a:rPr lang="ru-RU" sz="6000" dirty="0" smtClean="0"/>
              <a:t>у</a:t>
            </a:r>
            <a:r>
              <a:rPr lang="en-US" sz="6000" dirty="0" smtClean="0"/>
              <a:t>   </a:t>
            </a:r>
            <a:r>
              <a:rPr lang="ru-RU" sz="6000" dirty="0" smtClean="0"/>
              <a:t>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29124" y="5715016"/>
            <a:ext cx="42862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ж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и  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а   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9" name="Picture 5" descr="http://im0-tub-ru.yandex.net/i?id=48596001-6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357694"/>
            <a:ext cx="1071560" cy="642942"/>
          </a:xfrm>
          <a:prstGeom prst="rect">
            <a:avLst/>
          </a:prstGeom>
          <a:noFill/>
        </p:spPr>
      </p:pic>
      <p:pic>
        <p:nvPicPr>
          <p:cNvPr id="1031" name="Picture 7" descr="http://im0-tub-ru.yandex.net/i?id=48596001-6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214818"/>
            <a:ext cx="857256" cy="857246"/>
          </a:xfrm>
          <a:prstGeom prst="rect">
            <a:avLst/>
          </a:prstGeom>
          <a:noFill/>
        </p:spPr>
      </p:pic>
      <p:pic>
        <p:nvPicPr>
          <p:cNvPr id="1033" name="Picture 9" descr="http://im0-tub-ru.yandex.net/i?id=48596001-6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286256"/>
            <a:ext cx="714380" cy="785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2357430"/>
            <a:ext cx="1571635" cy="144655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8800" dirty="0" err="1" smtClean="0"/>
              <a:t>жа</a:t>
            </a:r>
            <a:endParaRPr lang="ru-RU" sz="8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72132" y="2357430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лит </a:t>
            </a:r>
            <a:endParaRPr lang="ru-RU" sz="8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500042"/>
            <a:ext cx="1714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err="1" smtClean="0"/>
              <a:t>ло</a:t>
            </a:r>
            <a:endParaRPr lang="ru-RU" sz="8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428868"/>
            <a:ext cx="1214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err="1" smtClean="0"/>
              <a:t>ра</a:t>
            </a:r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4572008"/>
            <a:ext cx="17859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8000" dirty="0" smtClean="0"/>
              <a:t>ба </a:t>
            </a:r>
            <a:endParaRPr lang="ru-RU" sz="8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572008"/>
            <a:ext cx="1714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err="1" smtClean="0"/>
              <a:t>лу</a:t>
            </a:r>
            <a:r>
              <a:rPr lang="ru-RU" sz="8000" dirty="0" smtClean="0"/>
              <a:t> </a:t>
            </a:r>
            <a:endParaRPr lang="ru-RU" sz="8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4572008"/>
            <a:ext cx="18573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ко</a:t>
            </a:r>
            <a:endParaRPr lang="ru-RU" sz="80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857356" y="3857628"/>
            <a:ext cx="1428760" cy="1143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1928794" y="3286124"/>
            <a:ext cx="14287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0"/>
          </p:cNvCxnSpPr>
          <p:nvPr/>
        </p:nvCxnSpPr>
        <p:spPr>
          <a:xfrm rot="5400000" flipH="1" flipV="1">
            <a:off x="3750463" y="1893083"/>
            <a:ext cx="857256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57752" y="3214686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4786314" y="3786190"/>
            <a:ext cx="1571636" cy="1285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464711" y="4464851"/>
            <a:ext cx="12144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70C0"/>
                </a:solidFill>
              </a:rPr>
              <a:t>ж</a:t>
            </a:r>
            <a:endParaRPr lang="ru-RU" sz="9600" dirty="0">
              <a:solidFill>
                <a:srgbClr val="0070C0"/>
              </a:solidFill>
            </a:endParaRPr>
          </a:p>
        </p:txBody>
      </p:sp>
      <p:pic>
        <p:nvPicPr>
          <p:cNvPr id="5" name="Picture 9" descr="http://im0-tub-ru.yandex.net/i?id=48596001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214422"/>
            <a:ext cx="1285884" cy="1071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543956" cy="4786346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7200" dirty="0" smtClean="0"/>
              <a:t>На  уроке  я  узнал…</a:t>
            </a:r>
            <a:br>
              <a:rPr lang="ru-RU" sz="7200" dirty="0" smtClean="0"/>
            </a:br>
            <a:r>
              <a:rPr lang="ru-RU" sz="7200" dirty="0" smtClean="0"/>
              <a:t>На  уроке  я  научился…</a:t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39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ж</vt:lpstr>
      <vt:lpstr>На  уроке  я  узнал… На  уроке  я  научился…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2013-12-01T13:15:01Z</dcterms:created>
  <dcterms:modified xsi:type="dcterms:W3CDTF">2013-12-01T15:07:23Z</dcterms:modified>
</cp:coreProperties>
</file>