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43440E6-5CF0-406D-B868-C75E91A8F373}">
          <p14:sldIdLst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5CE35-EBCC-41FD-A379-23093CFCE3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53253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20B98-9A0C-42B3-ABFB-9620155574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77717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304E5-207C-45E0-96E7-1E003EFB4F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5761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23C8-95BF-4718-90BA-BEEE72A12F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65277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9FF2B-05C3-4680-94C7-3E9EDF00B6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90294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8C4C8-6813-4F2A-A2FE-539C3DAE0D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91825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4AD9-14B0-4C8A-8A41-0F09E6D2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13623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8D868-79F2-44E0-AE47-36A8753A7C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88938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DCB93-0891-4F0C-911D-0F39E9E373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29401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F7520-4FC0-4110-BA48-CCBFD7B9FB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50573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578D-5912-4760-B1C8-DBFC285FB1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82707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E98EDA-4D57-41E2-BED3-58AEA1EB0A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5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268760"/>
            <a:ext cx="8061077" cy="2519809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Урок по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кубановедению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 теме: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«Моря Краснодарского края»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 класс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8024" y="4508500"/>
            <a:ext cx="4097214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СОСТАВИТЕЛА: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УЧИТЕЛЬ МАОУ СОШ № 5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Г.ТУАПСЕ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РОМАНЦОВА О.Н.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D:\Desktop\каранда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2220"/>
            <a:ext cx="2304256" cy="363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9209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268760"/>
            <a:ext cx="8061077" cy="2519809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8024" y="4508500"/>
            <a:ext cx="4097214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Picture 2" descr="D:\Desktop\капельк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" y="-211007"/>
            <a:ext cx="6324600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523508" y="481755"/>
            <a:ext cx="3792907" cy="1291061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Привет, друзья!</a:t>
            </a:r>
            <a:endParaRPr lang="ru-RU" sz="36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2224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268760"/>
            <a:ext cx="8061077" cy="2519809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8024" y="4508500"/>
            <a:ext cx="4097214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3075" name="Picture 3" descr="D:\Desktop\Краснодарский_кра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5036"/>
            <a:ext cx="9172484" cy="73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729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268760"/>
            <a:ext cx="8061077" cy="2519809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8024" y="4508500"/>
            <a:ext cx="4097214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D:\Desktop\черное мор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26344"/>
            <a:ext cx="4320479" cy="306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4556" y="116632"/>
            <a:ext cx="6154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Черное море</a:t>
            </a:r>
          </a:p>
        </p:txBody>
      </p:sp>
      <p:pic>
        <p:nvPicPr>
          <p:cNvPr id="4099" name="Picture 3" descr="D:\Desktop\дельф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5473409" cy="26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esktop\капелька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32" y="510530"/>
            <a:ext cx="2724220" cy="31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729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268760"/>
            <a:ext cx="8061077" cy="2519809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8024" y="4508500"/>
            <a:ext cx="4097214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4556" y="116632"/>
            <a:ext cx="6154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Азовское  </a:t>
            </a:r>
            <a:r>
              <a:rPr lang="ru-RU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море</a:t>
            </a:r>
          </a:p>
        </p:txBody>
      </p:sp>
      <p:pic>
        <p:nvPicPr>
          <p:cNvPr id="4100" name="Picture 4" descr="D:\Desktop\капелька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32" y="510530"/>
            <a:ext cx="2724220" cy="31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Desktop\аз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335505"/>
            <a:ext cx="5731892" cy="333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esktop\азовско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74420"/>
            <a:ext cx="4608513" cy="345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727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268760"/>
            <a:ext cx="8061077" cy="2519809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8024" y="4508500"/>
            <a:ext cx="4097214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3075" name="Picture 3" descr="D:\Desktop\Краснодарский_кра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5036"/>
            <a:ext cx="9172484" cy="73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1465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Оформление по умолчанию</vt:lpstr>
      <vt:lpstr>Урок по кубановедению по теме: «Моря Краснодарского края» 2 класс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кубановедению по теме: «Моря Краснодарского края» 2 класс </dc:title>
  <dc:creator>Учитель</dc:creator>
  <cp:lastModifiedBy>Учитель</cp:lastModifiedBy>
  <cp:revision>2</cp:revision>
  <dcterms:created xsi:type="dcterms:W3CDTF">2014-01-25T11:17:37Z</dcterms:created>
  <dcterms:modified xsi:type="dcterms:W3CDTF">2014-01-25T11:39:37Z</dcterms:modified>
</cp:coreProperties>
</file>