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>
                <a:solidFill>
                  <a:srgbClr val="C00000"/>
                </a:solidFill>
              </a:rPr>
              <a:t>В каком из слов букв больше, чем звуков: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А) маяк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Б) яблоко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В)  окунь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Татьяна\Desktop\f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2010862" cy="1512168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slide0003_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738710" cy="1718659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a0fa4ff24e0a8c2e149400e4d9342d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37112"/>
            <a:ext cx="1979197" cy="1976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Два звука могут  обозначать буквы: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А)  и, э, у, а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Б)  я, е, ё, </a:t>
            </a:r>
            <a:r>
              <a:rPr lang="ru-RU" sz="6000" b="1" dirty="0" err="1" smtClean="0">
                <a:solidFill>
                  <a:srgbClr val="002060"/>
                </a:solidFill>
              </a:rPr>
              <a:t>ю</a:t>
            </a:r>
            <a:endParaRPr lang="ru-RU" sz="6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В)  м, л, </a:t>
            </a:r>
            <a:r>
              <a:rPr lang="ru-RU" sz="6000" b="1" dirty="0" err="1" smtClean="0">
                <a:solidFill>
                  <a:srgbClr val="00B050"/>
                </a:solidFill>
              </a:rPr>
              <a:t>н</a:t>
            </a:r>
            <a:r>
              <a:rPr lang="ru-RU" sz="6000" b="1" dirty="0" smtClean="0">
                <a:solidFill>
                  <a:srgbClr val="00B050"/>
                </a:solidFill>
              </a:rPr>
              <a:t>, </a:t>
            </a:r>
            <a:r>
              <a:rPr lang="ru-RU" sz="6000" b="1" dirty="0" err="1" smtClean="0">
                <a:solidFill>
                  <a:srgbClr val="00B050"/>
                </a:solidFill>
              </a:rPr>
              <a:t>р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Татьяна\Desktop\0_6ece3_f17f1b3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149080"/>
            <a:ext cx="2516553" cy="239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 каком слове звуков больше, чем букв: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А) земля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Б) семья</a:t>
            </a:r>
          </a:p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В) ягода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Татьяна\Desktop\c2d544c653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819018" cy="1224136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9220102labkedo1242568030_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085184"/>
            <a:ext cx="1872208" cy="1273101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1297416789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Указать слова с орфограммой «Непроизносимый согласный в корне слова»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А)  будничный, солнечный, человечный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Б) подводный, окружной, вредный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В) властный, счастливый, капустный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Татьяна\Desktop\1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6192688" cy="157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Указать слова с разделительным </a:t>
            </a:r>
            <a:r>
              <a:rPr lang="ru-RU" b="1" dirty="0" err="1" smtClean="0">
                <a:solidFill>
                  <a:srgbClr val="C00000"/>
                </a:solidFill>
              </a:rPr>
              <a:t>ь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А) жильцы, пальцы, большой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Б) ненастье, здоровье, сыновья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В) разъярённый, въедливый, разъяснил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Татьяна\Desktop\smail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2664296" cy="304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Указать слова с безударной гласной в корне и приставке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А) зашёл, приехал, катушка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Б) пожалей, завалил, засоряет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В) холода, кормушка, боевик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Татьяна\Desktop\2901621-8364799b4540c3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963" y="4399648"/>
            <a:ext cx="2500381" cy="219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Указать слова с орфограммой парный согласный в корне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А) гладкий, лёгкость, неловкий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Б) местность, солнечный, окрестные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1" name="Picture 1" descr="C:\Users\Татьяна\Desktop\0_6590f_dc023c9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67826"/>
            <a:ext cx="3816424" cy="325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Поз_ней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осен_ю</a:t>
            </a:r>
            <a:r>
              <a:rPr lang="ru-RU" dirty="0" smtClean="0">
                <a:solidFill>
                  <a:srgbClr val="002060"/>
                </a:solidFill>
              </a:rPr>
              <a:t>  лес  </a:t>
            </a:r>
            <a:r>
              <a:rPr lang="ru-RU" dirty="0" err="1" smtClean="0">
                <a:solidFill>
                  <a:srgbClr val="002060"/>
                </a:solidFill>
              </a:rPr>
              <a:t>ст_ит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грус_ный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Ласточ_ки</a:t>
            </a:r>
            <a:r>
              <a:rPr lang="ru-RU" dirty="0" smtClean="0">
                <a:solidFill>
                  <a:srgbClr val="002060"/>
                </a:solidFill>
              </a:rPr>
              <a:t> с  </a:t>
            </a:r>
            <a:r>
              <a:rPr lang="ru-RU" dirty="0" err="1" smtClean="0">
                <a:solidFill>
                  <a:srgbClr val="002060"/>
                </a:solidFill>
              </a:rPr>
              <a:t>д_рев_ев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обл_тели</a:t>
            </a:r>
            <a:r>
              <a:rPr lang="ru-RU" dirty="0" smtClean="0">
                <a:solidFill>
                  <a:srgbClr val="002060"/>
                </a:solidFill>
              </a:rPr>
              <a:t>,  </a:t>
            </a:r>
            <a:r>
              <a:rPr lang="ru-RU" dirty="0" err="1" smtClean="0">
                <a:solidFill>
                  <a:srgbClr val="002060"/>
                </a:solidFill>
              </a:rPr>
              <a:t>ре_кий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вет_р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к_ч_ет</a:t>
            </a:r>
            <a:r>
              <a:rPr lang="ru-RU" dirty="0" smtClean="0">
                <a:solidFill>
                  <a:srgbClr val="002060"/>
                </a:solidFill>
              </a:rPr>
              <a:t>  голые  </a:t>
            </a:r>
            <a:r>
              <a:rPr lang="ru-RU" dirty="0" err="1" smtClean="0">
                <a:solidFill>
                  <a:srgbClr val="002060"/>
                </a:solidFill>
              </a:rPr>
              <a:t>ве_ки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  <a:r>
              <a:rPr lang="ru-RU" dirty="0" err="1" smtClean="0">
                <a:solidFill>
                  <a:srgbClr val="002060"/>
                </a:solidFill>
              </a:rPr>
              <a:t>П_года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ненас_ная</a:t>
            </a:r>
            <a:r>
              <a:rPr lang="ru-RU" dirty="0" smtClean="0">
                <a:solidFill>
                  <a:srgbClr val="002060"/>
                </a:solidFill>
              </a:rPr>
              <a:t>.  Солнечные  </a:t>
            </a:r>
            <a:r>
              <a:rPr lang="ru-RU" dirty="0" err="1" smtClean="0">
                <a:solidFill>
                  <a:srgbClr val="002060"/>
                </a:solidFill>
              </a:rPr>
              <a:t>д_н_ки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ре_ки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  <a:r>
              <a:rPr lang="ru-RU" dirty="0" err="1" smtClean="0">
                <a:solidFill>
                  <a:srgbClr val="002060"/>
                </a:solidFill>
              </a:rPr>
              <a:t>Ч_сто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сне_ком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з_носит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тро_ки</a:t>
            </a:r>
            <a:r>
              <a:rPr lang="ru-RU" dirty="0" smtClean="0">
                <a:solidFill>
                  <a:srgbClr val="002060"/>
                </a:solidFill>
              </a:rPr>
              <a:t> в  </a:t>
            </a:r>
            <a:r>
              <a:rPr lang="ru-RU" dirty="0" err="1" smtClean="0">
                <a:solidFill>
                  <a:srgbClr val="002060"/>
                </a:solidFill>
              </a:rPr>
              <a:t>л_су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  <a:r>
              <a:rPr lang="ru-RU" dirty="0" err="1" smtClean="0">
                <a:solidFill>
                  <a:srgbClr val="002060"/>
                </a:solidFill>
              </a:rPr>
              <a:t>П_б_лели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п_ля</a:t>
            </a:r>
            <a:r>
              <a:rPr lang="ru-RU" dirty="0" smtClean="0">
                <a:solidFill>
                  <a:srgbClr val="002060"/>
                </a:solidFill>
              </a:rPr>
              <a:t> и луга.  По  всей  </a:t>
            </a:r>
            <a:r>
              <a:rPr lang="ru-RU" dirty="0" err="1" smtClean="0">
                <a:solidFill>
                  <a:srgbClr val="002060"/>
                </a:solidFill>
              </a:rPr>
              <a:t>мес_ности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з_мующие</a:t>
            </a:r>
            <a:r>
              <a:rPr lang="ru-RU" dirty="0" smtClean="0">
                <a:solidFill>
                  <a:srgbClr val="002060"/>
                </a:solidFill>
              </a:rPr>
              <a:t>  птицы  ищут  </a:t>
            </a:r>
            <a:r>
              <a:rPr lang="ru-RU" dirty="0" err="1" smtClean="0">
                <a:solidFill>
                  <a:srgbClr val="002060"/>
                </a:solidFill>
              </a:rPr>
              <a:t>пищ_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191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  В каком из слов букв больше, чем звуков: </vt:lpstr>
      <vt:lpstr>Два звука могут  обозначать буквы:</vt:lpstr>
      <vt:lpstr>  В каком слове звуков больше, чем букв: </vt:lpstr>
      <vt:lpstr> Указать слова с орфограммой «Непроизносимый согласный в корне слова»</vt:lpstr>
      <vt:lpstr> Указать слова с разделительным ь </vt:lpstr>
      <vt:lpstr>Указать слова с безударной гласной в корне и приставке слова</vt:lpstr>
      <vt:lpstr>Указать слова с орфограммой парный согласный в корне слова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</cp:revision>
  <dcterms:created xsi:type="dcterms:W3CDTF">2014-04-26T12:38:50Z</dcterms:created>
  <dcterms:modified xsi:type="dcterms:W3CDTF">2014-04-29T16:01:17Z</dcterms:modified>
</cp:coreProperties>
</file>