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99"/>
    <a:srgbClr val="BDB9A9"/>
    <a:srgbClr val="99FF66"/>
    <a:srgbClr val="FFFFFF"/>
    <a:srgbClr val="FFFFCC"/>
    <a:srgbClr val="0099CC"/>
    <a:srgbClr val="33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884" autoAdjust="0"/>
  </p:normalViewPr>
  <p:slideViewPr>
    <p:cSldViewPr>
      <p:cViewPr varScale="1">
        <p:scale>
          <a:sx n="63" d="100"/>
          <a:sy n="63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68B8DE-B12A-4C88-A7E1-16CBC5FE65CA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7783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7783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6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6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6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6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6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5FA2A-B9AC-4B0C-BB49-79C53B9D883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82918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5CF03-34D0-4113-B187-EB4AF456482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19140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F9D69B-614D-4492-AF0E-82C85D0B3C5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330613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D1547C2-9A64-4A2A-B26B-4B1B5027264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829528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EDC345-A4D2-4902-9FAD-C9B916C9C5C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99684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C058690-C97B-4436-98D1-29DD6A56B12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400257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257BF7-1470-4D39-96EF-DBFD75ABAA5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80938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E8875F-2AD3-45E6-A782-C209CF04672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58905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C2743-62C8-4903-91AE-893CAC686C2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866094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D4A4C-C55D-43CC-AF60-948A00AE813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266563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B1700-C2F9-4612-A7C7-F4A300018D3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645797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4AD75-EB56-40DB-A6FF-CE8E64FCD15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981080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300E1-8715-4910-8658-FABF92C7B91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64503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4AB4-915E-432C-B692-522BDC9FF0C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89278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83144-E1E2-4489-B5F9-E174F0F2A2E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213188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CA44C-426D-4EB5-88C8-4845D648D30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782624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545AD88-A5A7-49A6-9C94-257E2747D85E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680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3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</p:sldLayoutIdLst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556792"/>
            <a:ext cx="6781800" cy="1943646"/>
          </a:xfrm>
        </p:spPr>
        <p:txBody>
          <a:bodyPr/>
          <a:lstStyle/>
          <a:p>
            <a:pPr algn="l"/>
            <a:r>
              <a:rPr lang="ru-RU" sz="4000" dirty="0"/>
              <a:t>            </a:t>
            </a:r>
            <a:r>
              <a:rPr lang="ru-RU" sz="4000" dirty="0">
                <a:latin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</a:rPr>
            </a:br>
            <a:r>
              <a:rPr lang="ru-RU" sz="4000" dirty="0" err="1">
                <a:latin typeface="Times New Roman" panose="02020603050405020304" pitchFamily="18" charset="0"/>
              </a:rPr>
              <a:t>Таболаевой</a:t>
            </a:r>
            <a:r>
              <a:rPr lang="ru-RU" sz="4000" dirty="0">
                <a:latin typeface="Times New Roman" panose="02020603050405020304" pitchFamily="18" charset="0"/>
              </a:rPr>
              <a:t> </a:t>
            </a:r>
            <a:br>
              <a:rPr lang="ru-RU" sz="4000" dirty="0">
                <a:latin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</a:rPr>
              <a:t>              Ирины</a:t>
            </a:r>
            <a:br>
              <a:rPr lang="ru-RU" sz="4000" dirty="0">
                <a:latin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</a:rPr>
              <a:t>                  Владимировны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4292600"/>
            <a:ext cx="3529013" cy="2016125"/>
          </a:xfrm>
        </p:spPr>
        <p:txBody>
          <a:bodyPr/>
          <a:lstStyle/>
          <a:p>
            <a:pPr algn="ctr"/>
            <a:r>
              <a:rPr lang="ru-RU" sz="1600" dirty="0">
                <a:latin typeface="Times New Roman" panose="02020603050405020304" pitchFamily="18" charset="0"/>
              </a:rPr>
              <a:t>учителя начальных классов </a:t>
            </a:r>
            <a:endParaRPr lang="ru-RU" sz="1600" dirty="0" smtClean="0">
              <a:latin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</a:rPr>
              <a:t>высшей </a:t>
            </a:r>
            <a:r>
              <a:rPr lang="ru-RU" sz="1600" dirty="0">
                <a:latin typeface="Times New Roman" panose="02020603050405020304" pitchFamily="18" charset="0"/>
              </a:rPr>
              <a:t>квалификационной категории муниципального общеобразовательного учреждения лицея №2 </a:t>
            </a:r>
            <a:endParaRPr lang="ru-RU" sz="1600" dirty="0" smtClean="0">
              <a:latin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</a:rPr>
              <a:t>Краснооктябрьского </a:t>
            </a:r>
            <a:r>
              <a:rPr lang="ru-RU" sz="1600" dirty="0">
                <a:latin typeface="Times New Roman" panose="02020603050405020304" pitchFamily="18" charset="0"/>
              </a:rPr>
              <a:t>района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</a:rPr>
              <a:t> города Волгограда</a:t>
            </a:r>
          </a:p>
        </p:txBody>
      </p:sp>
      <p:pic>
        <p:nvPicPr>
          <p:cNvPr id="67588" name="Picture 4" descr="CIMG10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3789363"/>
            <a:ext cx="3536950" cy="265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590" name="Picture 6" descr="мои документы 10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88913"/>
            <a:ext cx="3582987" cy="268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2668" y="387102"/>
            <a:ext cx="37347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Портфолио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543800" cy="576262"/>
          </a:xfrm>
        </p:spPr>
        <p:txBody>
          <a:bodyPr/>
          <a:lstStyle/>
          <a:p>
            <a:pPr algn="ctr"/>
            <a:r>
              <a:rPr lang="ru-RU" sz="2200">
                <a:latin typeface="Times New Roman" panose="02020603050405020304" pitchFamily="18" charset="0"/>
              </a:rPr>
              <a:t>Общие сведения об учителе</a:t>
            </a:r>
          </a:p>
        </p:txBody>
      </p:sp>
      <p:sp>
        <p:nvSpPr>
          <p:cNvPr id="68615" name="AutoShape 7" descr="Образование"/>
          <p:cNvSpPr>
            <a:spLocks noChangeArrowheads="1"/>
          </p:cNvSpPr>
          <p:nvPr/>
        </p:nvSpPr>
        <p:spPr bwMode="auto">
          <a:xfrm>
            <a:off x="179388" y="1484313"/>
            <a:ext cx="3313112" cy="8651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Образование</a:t>
            </a:r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179388" y="2492375"/>
            <a:ext cx="3313112" cy="5762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Стаж работы в</a:t>
            </a:r>
          </a:p>
          <a:p>
            <a:pPr algn="ctr"/>
            <a:r>
              <a:rPr lang="ru-RU"/>
              <a:t>МОУ лицее №2</a:t>
            </a:r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>
            <a:off x="179388" y="3141663"/>
            <a:ext cx="3313112" cy="6477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Общий стаж </a:t>
            </a:r>
          </a:p>
          <a:p>
            <a:pPr algn="ctr"/>
            <a:r>
              <a:rPr lang="ru-RU"/>
              <a:t>педагогической деятельности</a:t>
            </a:r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auto">
          <a:xfrm>
            <a:off x="179388" y="3933825"/>
            <a:ext cx="3313112" cy="50323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Квалификационная категория</a:t>
            </a:r>
          </a:p>
        </p:txBody>
      </p:sp>
      <p:sp>
        <p:nvSpPr>
          <p:cNvPr id="68623" name="AutoShape 15"/>
          <p:cNvSpPr>
            <a:spLocks noChangeArrowheads="1"/>
          </p:cNvSpPr>
          <p:nvPr/>
        </p:nvSpPr>
        <p:spPr bwMode="auto">
          <a:xfrm>
            <a:off x="179388" y="4508500"/>
            <a:ext cx="3313112" cy="5048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Классное руководство</a:t>
            </a:r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>
            <a:off x="179388" y="5084763"/>
            <a:ext cx="3382962" cy="7207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Классы,</a:t>
            </a:r>
          </a:p>
          <a:p>
            <a:pPr algn="ctr"/>
            <a:r>
              <a:rPr lang="ru-RU"/>
              <a:t>в которых работаю </a:t>
            </a:r>
          </a:p>
          <a:p>
            <a:pPr algn="ctr"/>
            <a:r>
              <a:rPr lang="ru-RU"/>
              <a:t>в данное время</a:t>
            </a:r>
          </a:p>
        </p:txBody>
      </p:sp>
      <p:sp>
        <p:nvSpPr>
          <p:cNvPr id="68625" name="AutoShape 17"/>
          <p:cNvSpPr>
            <a:spLocks noChangeArrowheads="1"/>
          </p:cNvSpPr>
          <p:nvPr/>
        </p:nvSpPr>
        <p:spPr bwMode="auto">
          <a:xfrm>
            <a:off x="179388" y="5949950"/>
            <a:ext cx="3384550" cy="9080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Период,</a:t>
            </a:r>
          </a:p>
          <a:p>
            <a:pPr algn="ctr"/>
            <a:r>
              <a:rPr lang="ru-RU"/>
              <a:t>за который </a:t>
            </a:r>
          </a:p>
          <a:p>
            <a:pPr algn="ctr"/>
            <a:r>
              <a:rPr lang="ru-RU"/>
              <a:t>представлены документы</a:t>
            </a:r>
          </a:p>
        </p:txBody>
      </p:sp>
      <p:pic>
        <p:nvPicPr>
          <p:cNvPr id="68626" name="Picture 18" descr="мой портр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888" y="115888"/>
            <a:ext cx="16795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8627" name="AutoShape 19"/>
          <p:cNvSpPr>
            <a:spLocks noChangeArrowheads="1"/>
          </p:cNvSpPr>
          <p:nvPr/>
        </p:nvSpPr>
        <p:spPr bwMode="auto">
          <a:xfrm>
            <a:off x="3492500" y="1700213"/>
            <a:ext cx="3743325" cy="576262"/>
          </a:xfrm>
          <a:prstGeom prst="roundRect">
            <a:avLst>
              <a:gd name="adj" fmla="val 16667"/>
            </a:avLst>
          </a:prstGeom>
          <a:solidFill>
            <a:schemeClr val="bg1">
              <a:alpha val="99001"/>
            </a:schemeClr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rgbClr val="FFFFCC"/>
              </a:solidFill>
            </a:endParaRPr>
          </a:p>
        </p:txBody>
      </p:sp>
      <p:sp>
        <p:nvSpPr>
          <p:cNvPr id="68629" name="AutoShape 21"/>
          <p:cNvSpPr>
            <a:spLocks noChangeArrowheads="1"/>
          </p:cNvSpPr>
          <p:nvPr/>
        </p:nvSpPr>
        <p:spPr bwMode="auto">
          <a:xfrm>
            <a:off x="3563938" y="2420938"/>
            <a:ext cx="3744912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68630" name="AutoShape 22"/>
          <p:cNvSpPr>
            <a:spLocks noChangeArrowheads="1"/>
          </p:cNvSpPr>
          <p:nvPr/>
        </p:nvSpPr>
        <p:spPr bwMode="auto">
          <a:xfrm>
            <a:off x="3563938" y="3141663"/>
            <a:ext cx="3744912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19 лет</a:t>
            </a:r>
          </a:p>
        </p:txBody>
      </p:sp>
      <p:sp>
        <p:nvSpPr>
          <p:cNvPr id="68631" name="AutoShape 23"/>
          <p:cNvSpPr>
            <a:spLocks noChangeArrowheads="1"/>
          </p:cNvSpPr>
          <p:nvPr/>
        </p:nvSpPr>
        <p:spPr bwMode="auto">
          <a:xfrm>
            <a:off x="3563938" y="3933825"/>
            <a:ext cx="3744912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Высшая</a:t>
            </a:r>
          </a:p>
        </p:txBody>
      </p:sp>
      <p:sp>
        <p:nvSpPr>
          <p:cNvPr id="68632" name="AutoShape 24"/>
          <p:cNvSpPr>
            <a:spLocks noChangeArrowheads="1"/>
          </p:cNvSpPr>
          <p:nvPr/>
        </p:nvSpPr>
        <p:spPr bwMode="auto">
          <a:xfrm>
            <a:off x="3563938" y="4508500"/>
            <a:ext cx="36734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2012-2013-3 класс</a:t>
            </a:r>
          </a:p>
          <a:p>
            <a:pPr algn="ctr"/>
            <a:r>
              <a:rPr lang="ru-RU"/>
              <a:t>2013-2014-1,4 классы</a:t>
            </a:r>
          </a:p>
        </p:txBody>
      </p:sp>
      <p:sp>
        <p:nvSpPr>
          <p:cNvPr id="68633" name="AutoShape 25"/>
          <p:cNvSpPr>
            <a:spLocks noChangeArrowheads="1"/>
          </p:cNvSpPr>
          <p:nvPr/>
        </p:nvSpPr>
        <p:spPr bwMode="auto">
          <a:xfrm>
            <a:off x="3635375" y="5157788"/>
            <a:ext cx="367188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1класс,4 класс</a:t>
            </a:r>
          </a:p>
        </p:txBody>
      </p:sp>
      <p:sp>
        <p:nvSpPr>
          <p:cNvPr id="68634" name="AutoShape 26"/>
          <p:cNvSpPr>
            <a:spLocks noChangeArrowheads="1"/>
          </p:cNvSpPr>
          <p:nvPr/>
        </p:nvSpPr>
        <p:spPr bwMode="auto">
          <a:xfrm>
            <a:off x="3635375" y="5949950"/>
            <a:ext cx="3743325" cy="581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2011-2014 гг.</a:t>
            </a:r>
          </a:p>
        </p:txBody>
      </p:sp>
      <p:pic>
        <p:nvPicPr>
          <p:cNvPr id="68635" name="Picture 27" descr="мой портр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4425" y="0"/>
            <a:ext cx="16795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8636" name="AutoShape 28"/>
          <p:cNvSpPr>
            <a:spLocks noChangeArrowheads="1"/>
          </p:cNvSpPr>
          <p:nvPr/>
        </p:nvSpPr>
        <p:spPr bwMode="auto">
          <a:xfrm>
            <a:off x="3563938" y="2420938"/>
            <a:ext cx="3744912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16 лет</a:t>
            </a:r>
          </a:p>
        </p:txBody>
      </p:sp>
      <p:sp>
        <p:nvSpPr>
          <p:cNvPr id="68637" name="AutoShape 29"/>
          <p:cNvSpPr>
            <a:spLocks noChangeArrowheads="1"/>
          </p:cNvSpPr>
          <p:nvPr/>
        </p:nvSpPr>
        <p:spPr bwMode="auto">
          <a:xfrm>
            <a:off x="3563938" y="1341438"/>
            <a:ext cx="3671887" cy="1008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1200"/>
          </a:p>
          <a:p>
            <a:pPr algn="ctr"/>
            <a:r>
              <a:rPr lang="ru-RU" sz="1200"/>
              <a:t> </a:t>
            </a:r>
            <a:r>
              <a:rPr lang="ru-RU" sz="1600"/>
              <a:t>Высшее,Саратовский</a:t>
            </a:r>
          </a:p>
          <a:p>
            <a:pPr algn="ctr"/>
            <a:r>
              <a:rPr lang="ru-RU" sz="1600"/>
              <a:t>Педагогический университет</a:t>
            </a:r>
          </a:p>
          <a:p>
            <a:pPr algn="ctr"/>
            <a:r>
              <a:rPr lang="ru-RU" sz="1600"/>
              <a:t>Им.Н.Г.Чернышевского</a:t>
            </a:r>
            <a:endParaRPr lang="ru-RU"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1211</TotalTime>
  <Words>72</Words>
  <Application>Microsoft Office PowerPoint</Application>
  <PresentationFormat>Экран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Сеть</vt:lpstr>
      <vt:lpstr>             Таболаевой                Ирины                   Владимировны</vt:lpstr>
      <vt:lpstr>Общие сведения об учителе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</cp:lastModifiedBy>
  <cp:revision>28</cp:revision>
  <cp:lastPrinted>1601-01-01T00:00:00Z</cp:lastPrinted>
  <dcterms:created xsi:type="dcterms:W3CDTF">2014-01-08T10:57:21Z</dcterms:created>
  <dcterms:modified xsi:type="dcterms:W3CDTF">2014-01-27T09:20:03Z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