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60" r:id="rId5"/>
    <p:sldId id="261" r:id="rId6"/>
    <p:sldId id="264" r:id="rId7"/>
    <p:sldId id="259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5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90" d="100"/>
          <a:sy n="190" d="100"/>
        </p:scale>
        <p:origin x="2802" y="3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FA95-A11B-435E-A4C4-AF0CDA628B5C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3DA1-45EB-42C9-9E84-910341832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FA95-A11B-435E-A4C4-AF0CDA628B5C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3DA1-45EB-42C9-9E84-910341832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FA95-A11B-435E-A4C4-AF0CDA628B5C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3DA1-45EB-42C9-9E84-910341832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FA95-A11B-435E-A4C4-AF0CDA628B5C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3DA1-45EB-42C9-9E84-910341832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0_7b266_87a4cbd7_orig.png"/>
          <p:cNvPicPr>
            <a:picLocks noChangeAspect="1"/>
          </p:cNvPicPr>
          <p:nvPr userDrawn="1"/>
        </p:nvPicPr>
        <p:blipFill>
          <a:blip r:embed="rId2" cstate="print"/>
          <a:srcRect l="23991"/>
          <a:stretch>
            <a:fillRect/>
          </a:stretch>
        </p:blipFill>
        <p:spPr>
          <a:xfrm>
            <a:off x="0" y="1404119"/>
            <a:ext cx="3786182" cy="5453881"/>
          </a:xfrm>
          <a:prstGeom prst="rect">
            <a:avLst/>
          </a:prstGeom>
        </p:spPr>
      </p:pic>
      <p:pic>
        <p:nvPicPr>
          <p:cNvPr id="12" name="Рисунок 11" descr="0_69815_46043fd2_X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500702"/>
            <a:ext cx="9144000" cy="845820"/>
          </a:xfrm>
          <a:prstGeom prst="rect">
            <a:avLst/>
          </a:prstGeom>
        </p:spPr>
      </p:pic>
      <p:pic>
        <p:nvPicPr>
          <p:cNvPr id="16" name="Рисунок 15" descr="0_7b416_a31f610_L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158" y="53106"/>
            <a:ext cx="2643206" cy="1122640"/>
          </a:xfrm>
          <a:prstGeom prst="rect">
            <a:avLst/>
          </a:prstGeom>
        </p:spPr>
      </p:pic>
      <p:pic>
        <p:nvPicPr>
          <p:cNvPr id="14" name="Рисунок 13" descr="0_7b416_a31f610_L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524003" cy="890018"/>
          </a:xfrm>
          <a:prstGeom prst="rect">
            <a:avLst/>
          </a:prstGeom>
        </p:spPr>
      </p:pic>
      <p:pic>
        <p:nvPicPr>
          <p:cNvPr id="13" name="Рисунок 12" descr="0_69815_46043fd2_X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0" y="6143644"/>
            <a:ext cx="9144000" cy="714356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 cap="sq">
            <a:solidFill>
              <a:schemeClr val="accent3">
                <a:lumMod val="50000"/>
              </a:schemeClr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0_7b416_a31f610_L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V="1">
            <a:off x="1928794" y="0"/>
            <a:ext cx="2286016" cy="857232"/>
          </a:xfrm>
          <a:prstGeom prst="rect">
            <a:avLst/>
          </a:prstGeom>
        </p:spPr>
      </p:pic>
      <p:pic>
        <p:nvPicPr>
          <p:cNvPr id="22" name="Рисунок 21" descr="0_7b46e_fda554c4_M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285852" y="285728"/>
            <a:ext cx="1177683" cy="11855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flipH="1">
            <a:off x="2071670" y="3786190"/>
            <a:ext cx="230385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29" name="Рисунок 28" descr="0_69610_5ea88c2e_M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 rot="21418043">
            <a:off x="4852691" y="5595968"/>
            <a:ext cx="3364754" cy="1121112"/>
          </a:xfrm>
          <a:prstGeom prst="rect">
            <a:avLst/>
          </a:prstGeom>
        </p:spPr>
      </p:pic>
      <p:sp>
        <p:nvSpPr>
          <p:cNvPr id="28" name="Прямоугольник 27"/>
          <p:cNvSpPr/>
          <p:nvPr userDrawn="1"/>
        </p:nvSpPr>
        <p:spPr>
          <a:xfrm>
            <a:off x="4214810" y="285728"/>
            <a:ext cx="4572032" cy="5357850"/>
          </a:xfrm>
          <a:prstGeom prst="rect">
            <a:avLst/>
          </a:prstGeom>
          <a:noFill/>
          <a:ln w="127000" cap="sq">
            <a:solidFill>
              <a:schemeClr val="accent3">
                <a:lumMod val="50000"/>
              </a:schemeClr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FA95-A11B-435E-A4C4-AF0CDA628B5C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3DA1-45EB-42C9-9E84-910341832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FA95-A11B-435E-A4C4-AF0CDA628B5C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3DA1-45EB-42C9-9E84-910341832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FA95-A11B-435E-A4C4-AF0CDA628B5C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3DA1-45EB-42C9-9E84-910341832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FA95-A11B-435E-A4C4-AF0CDA628B5C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3DA1-45EB-42C9-9E84-910341832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FA95-A11B-435E-A4C4-AF0CDA628B5C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3DA1-45EB-42C9-9E84-910341832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FA95-A11B-435E-A4C4-AF0CDA628B5C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3DA1-45EB-42C9-9E84-910341832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FA95-A11B-435E-A4C4-AF0CDA628B5C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3DA1-45EB-42C9-9E84-910341832A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po.ro/poze/GTXULF2OVZOVKAKY6M9KCRZII.jpg" TargetMode="External"/><Relationship Id="rId13" Type="http://schemas.openxmlformats.org/officeDocument/2006/relationships/hyperlink" Target="http://www.astrologo.ru/imason/Topolya.jpg" TargetMode="External"/><Relationship Id="rId3" Type="http://schemas.openxmlformats.org/officeDocument/2006/relationships/hyperlink" Target="http://img-fotki.yandex.ru/get/9151/16969765.160/0_7b266_87a4cbd7_orig.png" TargetMode="External"/><Relationship Id="rId7" Type="http://schemas.openxmlformats.org/officeDocument/2006/relationships/hyperlink" Target="http://img-fotki.yandex.ru/get/9502/16969765.1b5/0_87acd_72195772_M.png" TargetMode="External"/><Relationship Id="rId12" Type="http://schemas.openxmlformats.org/officeDocument/2006/relationships/hyperlink" Target="http://www.plantarium.ru/dat/places/5/572/5572_9f6da2c7.jpg" TargetMode="External"/><Relationship Id="rId2" Type="http://schemas.openxmlformats.org/officeDocument/2006/relationships/hyperlink" Target="http://img-fotki.yandex.ru/get/6411/16969765.65/0_69610_5ea88c2e_M.p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g-fotki.yandex.ru/get/9302/16969765.167/0_7b46e_fda554c4_M.png" TargetMode="External"/><Relationship Id="rId11" Type="http://schemas.openxmlformats.org/officeDocument/2006/relationships/hyperlink" Target="http://writercenter.ru/uploads/images/00/38/69/2014/01/15/avatar_blog_lipa.jpg" TargetMode="External"/><Relationship Id="rId5" Type="http://schemas.openxmlformats.org/officeDocument/2006/relationships/hyperlink" Target="http://img-fotki.yandex.ru/get/9065/16969765.165/0_7b416_a31f610_L.png" TargetMode="External"/><Relationship Id="rId10" Type="http://schemas.openxmlformats.org/officeDocument/2006/relationships/hyperlink" Target="http://universalles.ru/wp-content/uploads/2013/01/el.jpg" TargetMode="External"/><Relationship Id="rId4" Type="http://schemas.openxmlformats.org/officeDocument/2006/relationships/hyperlink" Target="http://img-fotki.yandex.ru/get/6510/16969765.6e/0_69815_46043fd2_XL.png" TargetMode="External"/><Relationship Id="rId9" Type="http://schemas.openxmlformats.org/officeDocument/2006/relationships/hyperlink" Target="http://knu.znate.ru/pars_docs/refs/479/478413/478413_html_m1b4490e4.jpg" TargetMode="External"/><Relationship Id="rId1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>
            <a:hlinkClick r:id="" action="ppaction://hlinkshowjump?jump=nextslide"/>
          </p:cNvPr>
          <p:cNvSpPr/>
          <p:nvPr/>
        </p:nvSpPr>
        <p:spPr>
          <a:xfrm>
            <a:off x="5429256" y="5786454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4572008"/>
            <a:ext cx="2643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Автор-составитель: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Еремина </a:t>
            </a:r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Ирина Анатольевна,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читель начальных классов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2014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7687" y="1785926"/>
            <a:ext cx="4286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гостях у</a:t>
            </a:r>
          </a:p>
          <a:p>
            <a:pPr algn="ctr"/>
            <a:r>
              <a:rPr lang="ru-RU" sz="5400" b="1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Лесовичка</a:t>
            </a:r>
            <a:endParaRPr lang="ru-RU" sz="54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1500174"/>
            <a:ext cx="215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3643314"/>
            <a:ext cx="197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  <a:endParaRPr lang="ru-RU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6000" t="4000" r="4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357166"/>
            <a:ext cx="4429156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олилиния 6"/>
          <p:cNvSpPr/>
          <p:nvPr/>
        </p:nvSpPr>
        <p:spPr>
          <a:xfrm>
            <a:off x="5397792" y="3911111"/>
            <a:ext cx="1129837" cy="1661029"/>
          </a:xfrm>
          <a:custGeom>
            <a:avLst/>
            <a:gdLst>
              <a:gd name="connsiteX0" fmla="*/ 15073 w 1100295"/>
              <a:gd name="connsiteY0" fmla="*/ 316523 h 1371600"/>
              <a:gd name="connsiteX1" fmla="*/ 346668 w 1100295"/>
              <a:gd name="connsiteY1" fmla="*/ 326571 h 1371600"/>
              <a:gd name="connsiteX2" fmla="*/ 542611 w 1100295"/>
              <a:gd name="connsiteY2" fmla="*/ 0 h 1371600"/>
              <a:gd name="connsiteX3" fmla="*/ 698361 w 1100295"/>
              <a:gd name="connsiteY3" fmla="*/ 311499 h 1371600"/>
              <a:gd name="connsiteX4" fmla="*/ 1100295 w 1100295"/>
              <a:gd name="connsiteY4" fmla="*/ 301451 h 1371600"/>
              <a:gd name="connsiteX5" fmla="*/ 1090246 w 1100295"/>
              <a:gd name="connsiteY5" fmla="*/ 673240 h 1371600"/>
              <a:gd name="connsiteX6" fmla="*/ 758651 w 1100295"/>
              <a:gd name="connsiteY6" fmla="*/ 849086 h 1371600"/>
              <a:gd name="connsiteX7" fmla="*/ 1095271 w 1100295"/>
              <a:gd name="connsiteY7" fmla="*/ 1019908 h 1371600"/>
              <a:gd name="connsiteX8" fmla="*/ 1090246 w 1100295"/>
              <a:gd name="connsiteY8" fmla="*/ 1366576 h 1371600"/>
              <a:gd name="connsiteX9" fmla="*/ 0 w 1100295"/>
              <a:gd name="connsiteY9" fmla="*/ 1371600 h 1371600"/>
              <a:gd name="connsiteX10" fmla="*/ 0 w 1100295"/>
              <a:gd name="connsiteY10" fmla="*/ 1045029 h 1371600"/>
              <a:gd name="connsiteX11" fmla="*/ 386862 w 1100295"/>
              <a:gd name="connsiteY11" fmla="*/ 844062 h 1371600"/>
              <a:gd name="connsiteX12" fmla="*/ 10049 w 1100295"/>
              <a:gd name="connsiteY12" fmla="*/ 668215 h 1371600"/>
              <a:gd name="connsiteX13" fmla="*/ 15073 w 1100295"/>
              <a:gd name="connsiteY13" fmla="*/ 31652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0295" h="1371600">
                <a:moveTo>
                  <a:pt x="15073" y="316523"/>
                </a:moveTo>
                <a:lnTo>
                  <a:pt x="346668" y="326571"/>
                </a:lnTo>
                <a:lnTo>
                  <a:pt x="542611" y="0"/>
                </a:lnTo>
                <a:lnTo>
                  <a:pt x="698361" y="311499"/>
                </a:lnTo>
                <a:lnTo>
                  <a:pt x="1100295" y="301451"/>
                </a:lnTo>
                <a:lnTo>
                  <a:pt x="1090246" y="673240"/>
                </a:lnTo>
                <a:lnTo>
                  <a:pt x="758651" y="849086"/>
                </a:lnTo>
                <a:lnTo>
                  <a:pt x="1095271" y="1019908"/>
                </a:lnTo>
                <a:lnTo>
                  <a:pt x="1090246" y="1366576"/>
                </a:lnTo>
                <a:lnTo>
                  <a:pt x="0" y="1371600"/>
                </a:lnTo>
                <a:lnTo>
                  <a:pt x="0" y="1045029"/>
                </a:lnTo>
                <a:lnTo>
                  <a:pt x="386862" y="844062"/>
                </a:lnTo>
                <a:lnTo>
                  <a:pt x="10049" y="668215"/>
                </a:lnTo>
                <a:cubicBezTo>
                  <a:pt x="11724" y="550984"/>
                  <a:pt x="13398" y="433754"/>
                  <a:pt x="15073" y="316523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8" name="Полилиния 7"/>
          <p:cNvSpPr/>
          <p:nvPr/>
        </p:nvSpPr>
        <p:spPr>
          <a:xfrm>
            <a:off x="4288592" y="4282257"/>
            <a:ext cx="1490971" cy="1283799"/>
          </a:xfrm>
          <a:custGeom>
            <a:avLst/>
            <a:gdLst>
              <a:gd name="connsiteX0" fmla="*/ 10049 w 1451987"/>
              <a:gd name="connsiteY0" fmla="*/ 0 h 1060101"/>
              <a:gd name="connsiteX1" fmla="*/ 326572 w 1451987"/>
              <a:gd name="connsiteY1" fmla="*/ 0 h 1060101"/>
              <a:gd name="connsiteX2" fmla="*/ 502418 w 1451987"/>
              <a:gd name="connsiteY2" fmla="*/ 356716 h 1060101"/>
              <a:gd name="connsiteX3" fmla="*/ 688312 w 1451987"/>
              <a:gd name="connsiteY3" fmla="*/ 10048 h 1060101"/>
              <a:gd name="connsiteX4" fmla="*/ 1090247 w 1451987"/>
              <a:gd name="connsiteY4" fmla="*/ 5024 h 1060101"/>
              <a:gd name="connsiteX5" fmla="*/ 1095271 w 1451987"/>
              <a:gd name="connsiteY5" fmla="*/ 366765 h 1060101"/>
              <a:gd name="connsiteX6" fmla="*/ 1451987 w 1451987"/>
              <a:gd name="connsiteY6" fmla="*/ 547635 h 1060101"/>
              <a:gd name="connsiteX7" fmla="*/ 1075174 w 1451987"/>
              <a:gd name="connsiteY7" fmla="*/ 743578 h 1060101"/>
              <a:gd name="connsiteX8" fmla="*/ 1075174 w 1451987"/>
              <a:gd name="connsiteY8" fmla="*/ 1060101 h 1060101"/>
              <a:gd name="connsiteX9" fmla="*/ 0 w 1451987"/>
              <a:gd name="connsiteY9" fmla="*/ 1060101 h 1060101"/>
              <a:gd name="connsiteX10" fmla="*/ 10049 w 1451987"/>
              <a:gd name="connsiteY10" fmla="*/ 0 h 106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1987" h="1060101">
                <a:moveTo>
                  <a:pt x="10049" y="0"/>
                </a:moveTo>
                <a:lnTo>
                  <a:pt x="326572" y="0"/>
                </a:lnTo>
                <a:lnTo>
                  <a:pt x="502418" y="356716"/>
                </a:lnTo>
                <a:lnTo>
                  <a:pt x="688312" y="10048"/>
                </a:lnTo>
                <a:lnTo>
                  <a:pt x="1090247" y="5024"/>
                </a:lnTo>
                <a:cubicBezTo>
                  <a:pt x="1091922" y="125604"/>
                  <a:pt x="1093596" y="246185"/>
                  <a:pt x="1095271" y="366765"/>
                </a:cubicBezTo>
                <a:lnTo>
                  <a:pt x="1451987" y="547635"/>
                </a:lnTo>
                <a:lnTo>
                  <a:pt x="1075174" y="743578"/>
                </a:lnTo>
                <a:lnTo>
                  <a:pt x="1075174" y="1060101"/>
                </a:lnTo>
                <a:lnTo>
                  <a:pt x="0" y="1060101"/>
                </a:lnTo>
                <a:cubicBezTo>
                  <a:pt x="3350" y="706734"/>
                  <a:pt x="6699" y="353367"/>
                  <a:pt x="10049" y="0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5" name="Полилиния 14"/>
          <p:cNvSpPr/>
          <p:nvPr/>
        </p:nvSpPr>
        <p:spPr>
          <a:xfrm>
            <a:off x="5402787" y="1234188"/>
            <a:ext cx="1126741" cy="2161553"/>
          </a:xfrm>
          <a:custGeom>
            <a:avLst/>
            <a:gdLst>
              <a:gd name="connsiteX0" fmla="*/ 14630 w 1097280"/>
              <a:gd name="connsiteY0" fmla="*/ 387706 h 1784909"/>
              <a:gd name="connsiteX1" fmla="*/ 380390 w 1097280"/>
              <a:gd name="connsiteY1" fmla="*/ 387706 h 1784909"/>
              <a:gd name="connsiteX2" fmla="*/ 555955 w 1097280"/>
              <a:gd name="connsiteY2" fmla="*/ 0 h 1784909"/>
              <a:gd name="connsiteX3" fmla="*/ 680313 w 1097280"/>
              <a:gd name="connsiteY3" fmla="*/ 387706 h 1784909"/>
              <a:gd name="connsiteX4" fmla="*/ 1097280 w 1097280"/>
              <a:gd name="connsiteY4" fmla="*/ 387706 h 1784909"/>
              <a:gd name="connsiteX5" fmla="*/ 1089964 w 1097280"/>
              <a:gd name="connsiteY5" fmla="*/ 775412 h 1784909"/>
              <a:gd name="connsiteX6" fmla="*/ 731520 w 1097280"/>
              <a:gd name="connsiteY6" fmla="*/ 921716 h 1784909"/>
              <a:gd name="connsiteX7" fmla="*/ 1082649 w 1097280"/>
              <a:gd name="connsiteY7" fmla="*/ 1111911 h 1784909"/>
              <a:gd name="connsiteX8" fmla="*/ 1082649 w 1097280"/>
              <a:gd name="connsiteY8" fmla="*/ 1455725 h 1784909"/>
              <a:gd name="connsiteX9" fmla="*/ 680313 w 1097280"/>
              <a:gd name="connsiteY9" fmla="*/ 1448410 h 1784909"/>
              <a:gd name="connsiteX10" fmla="*/ 541324 w 1097280"/>
              <a:gd name="connsiteY10" fmla="*/ 1784909 h 1784909"/>
              <a:gd name="connsiteX11" fmla="*/ 343814 w 1097280"/>
              <a:gd name="connsiteY11" fmla="*/ 1433780 h 1784909"/>
              <a:gd name="connsiteX12" fmla="*/ 0 w 1097280"/>
              <a:gd name="connsiteY12" fmla="*/ 1441095 h 1784909"/>
              <a:gd name="connsiteX13" fmla="*/ 0 w 1097280"/>
              <a:gd name="connsiteY13" fmla="*/ 1046074 h 1784909"/>
              <a:gd name="connsiteX14" fmla="*/ 365760 w 1097280"/>
              <a:gd name="connsiteY14" fmla="*/ 899770 h 1784909"/>
              <a:gd name="connsiteX15" fmla="*/ 21945 w 1097280"/>
              <a:gd name="connsiteY15" fmla="*/ 731520 h 1784909"/>
              <a:gd name="connsiteX16" fmla="*/ 14630 w 1097280"/>
              <a:gd name="connsiteY16" fmla="*/ 387706 h 17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7280" h="1784909">
                <a:moveTo>
                  <a:pt x="14630" y="387706"/>
                </a:moveTo>
                <a:lnTo>
                  <a:pt x="380390" y="387706"/>
                </a:lnTo>
                <a:lnTo>
                  <a:pt x="555955" y="0"/>
                </a:lnTo>
                <a:lnTo>
                  <a:pt x="680313" y="387706"/>
                </a:lnTo>
                <a:lnTo>
                  <a:pt x="1097280" y="387706"/>
                </a:lnTo>
                <a:lnTo>
                  <a:pt x="1089964" y="775412"/>
                </a:lnTo>
                <a:lnTo>
                  <a:pt x="731520" y="921716"/>
                </a:lnTo>
                <a:lnTo>
                  <a:pt x="1082649" y="1111911"/>
                </a:lnTo>
                <a:lnTo>
                  <a:pt x="1082649" y="1455725"/>
                </a:lnTo>
                <a:lnTo>
                  <a:pt x="680313" y="1448410"/>
                </a:lnTo>
                <a:lnTo>
                  <a:pt x="541324" y="1784909"/>
                </a:lnTo>
                <a:lnTo>
                  <a:pt x="343814" y="1433780"/>
                </a:lnTo>
                <a:lnTo>
                  <a:pt x="0" y="1441095"/>
                </a:lnTo>
                <a:lnTo>
                  <a:pt x="0" y="1046074"/>
                </a:lnTo>
                <a:lnTo>
                  <a:pt x="365760" y="899770"/>
                </a:lnTo>
                <a:lnTo>
                  <a:pt x="21945" y="731520"/>
                </a:lnTo>
                <a:lnTo>
                  <a:pt x="14630" y="387706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8" name="Полилиния 17"/>
          <p:cNvSpPr/>
          <p:nvPr/>
        </p:nvSpPr>
        <p:spPr>
          <a:xfrm>
            <a:off x="6506993" y="366025"/>
            <a:ext cx="1126741" cy="1709752"/>
          </a:xfrm>
          <a:custGeom>
            <a:avLst/>
            <a:gdLst>
              <a:gd name="connsiteX0" fmla="*/ 0 w 1097280"/>
              <a:gd name="connsiteY0" fmla="*/ 7315 h 1411833"/>
              <a:gd name="connsiteX1" fmla="*/ 1075334 w 1097280"/>
              <a:gd name="connsiteY1" fmla="*/ 0 h 1411833"/>
              <a:gd name="connsiteX2" fmla="*/ 1068019 w 1097280"/>
              <a:gd name="connsiteY2" fmla="*/ 424281 h 1411833"/>
              <a:gd name="connsiteX3" fmla="*/ 746150 w 1097280"/>
              <a:gd name="connsiteY3" fmla="*/ 563270 h 1411833"/>
              <a:gd name="connsiteX4" fmla="*/ 1097280 w 1097280"/>
              <a:gd name="connsiteY4" fmla="*/ 709574 h 1411833"/>
              <a:gd name="connsiteX5" fmla="*/ 1089965 w 1097280"/>
              <a:gd name="connsiteY5" fmla="*/ 1075334 h 1411833"/>
              <a:gd name="connsiteX6" fmla="*/ 658368 w 1097280"/>
              <a:gd name="connsiteY6" fmla="*/ 1060704 h 1411833"/>
              <a:gd name="connsiteX7" fmla="*/ 534010 w 1097280"/>
              <a:gd name="connsiteY7" fmla="*/ 1411833 h 1411833"/>
              <a:gd name="connsiteX8" fmla="*/ 387706 w 1097280"/>
              <a:gd name="connsiteY8" fmla="*/ 1075334 h 1411833"/>
              <a:gd name="connsiteX9" fmla="*/ 21946 w 1097280"/>
              <a:gd name="connsiteY9" fmla="*/ 1089965 h 1411833"/>
              <a:gd name="connsiteX10" fmla="*/ 14630 w 1097280"/>
              <a:gd name="connsiteY10" fmla="*/ 709574 h 1411833"/>
              <a:gd name="connsiteX11" fmla="*/ 336499 w 1097280"/>
              <a:gd name="connsiteY11" fmla="*/ 548640 h 1411833"/>
              <a:gd name="connsiteX12" fmla="*/ 0 w 1097280"/>
              <a:gd name="connsiteY12" fmla="*/ 431597 h 1411833"/>
              <a:gd name="connsiteX13" fmla="*/ 0 w 1097280"/>
              <a:gd name="connsiteY13" fmla="*/ 7315 h 141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7280" h="1411833">
                <a:moveTo>
                  <a:pt x="0" y="7315"/>
                </a:moveTo>
                <a:lnTo>
                  <a:pt x="1075334" y="0"/>
                </a:lnTo>
                <a:lnTo>
                  <a:pt x="1068019" y="424281"/>
                </a:lnTo>
                <a:lnTo>
                  <a:pt x="746150" y="563270"/>
                </a:lnTo>
                <a:lnTo>
                  <a:pt x="1097280" y="709574"/>
                </a:lnTo>
                <a:lnTo>
                  <a:pt x="1089965" y="1075334"/>
                </a:lnTo>
                <a:lnTo>
                  <a:pt x="658368" y="1060704"/>
                </a:lnTo>
                <a:lnTo>
                  <a:pt x="534010" y="1411833"/>
                </a:lnTo>
                <a:lnTo>
                  <a:pt x="387706" y="1075334"/>
                </a:lnTo>
                <a:lnTo>
                  <a:pt x="21946" y="1089965"/>
                </a:lnTo>
                <a:lnTo>
                  <a:pt x="14630" y="709574"/>
                </a:lnTo>
                <a:lnTo>
                  <a:pt x="336499" y="548640"/>
                </a:lnTo>
                <a:lnTo>
                  <a:pt x="0" y="431597"/>
                </a:lnTo>
                <a:lnTo>
                  <a:pt x="0" y="7315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>
            <a:hlinkClick r:id="rId3" action="ppaction://hlinksldjump"/>
          </p:cNvPr>
          <p:cNvSpPr/>
          <p:nvPr/>
        </p:nvSpPr>
        <p:spPr>
          <a:xfrm>
            <a:off x="5429256" y="5857892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ГОТОВ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6000" t="4000" r="4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357166"/>
            <a:ext cx="4429156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олилиния 4"/>
          <p:cNvSpPr/>
          <p:nvPr/>
        </p:nvSpPr>
        <p:spPr>
          <a:xfrm>
            <a:off x="7605874" y="3844183"/>
            <a:ext cx="1098882" cy="1721873"/>
          </a:xfrm>
          <a:custGeom>
            <a:avLst/>
            <a:gdLst>
              <a:gd name="connsiteX0" fmla="*/ 25121 w 1070150"/>
              <a:gd name="connsiteY0" fmla="*/ 371789 h 1421842"/>
              <a:gd name="connsiteX1" fmla="*/ 361741 w 1070150"/>
              <a:gd name="connsiteY1" fmla="*/ 381837 h 1421842"/>
              <a:gd name="connsiteX2" fmla="*/ 517491 w 1070150"/>
              <a:gd name="connsiteY2" fmla="*/ 0 h 1421842"/>
              <a:gd name="connsiteX3" fmla="*/ 683288 w 1070150"/>
              <a:gd name="connsiteY3" fmla="*/ 371789 h 1421842"/>
              <a:gd name="connsiteX4" fmla="*/ 1070150 w 1070150"/>
              <a:gd name="connsiteY4" fmla="*/ 381837 h 1421842"/>
              <a:gd name="connsiteX5" fmla="*/ 1070150 w 1070150"/>
              <a:gd name="connsiteY5" fmla="*/ 1421842 h 1421842"/>
              <a:gd name="connsiteX6" fmla="*/ 0 w 1070150"/>
              <a:gd name="connsiteY6" fmla="*/ 1416818 h 1421842"/>
              <a:gd name="connsiteX7" fmla="*/ 5025 w 1070150"/>
              <a:gd name="connsiteY7" fmla="*/ 1014884 h 1421842"/>
              <a:gd name="connsiteX8" fmla="*/ 331596 w 1070150"/>
              <a:gd name="connsiteY8" fmla="*/ 869182 h 1421842"/>
              <a:gd name="connsiteX9" fmla="*/ 15073 w 1070150"/>
              <a:gd name="connsiteY9" fmla="*/ 693336 h 1421842"/>
              <a:gd name="connsiteX10" fmla="*/ 25121 w 1070150"/>
              <a:gd name="connsiteY10" fmla="*/ 371789 h 142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0150" h="1421842">
                <a:moveTo>
                  <a:pt x="25121" y="371789"/>
                </a:moveTo>
                <a:lnTo>
                  <a:pt x="361741" y="381837"/>
                </a:lnTo>
                <a:lnTo>
                  <a:pt x="517491" y="0"/>
                </a:lnTo>
                <a:lnTo>
                  <a:pt x="683288" y="371789"/>
                </a:lnTo>
                <a:lnTo>
                  <a:pt x="1070150" y="381837"/>
                </a:lnTo>
                <a:lnTo>
                  <a:pt x="1070150" y="1421842"/>
                </a:lnTo>
                <a:lnTo>
                  <a:pt x="0" y="1416818"/>
                </a:lnTo>
                <a:lnTo>
                  <a:pt x="5025" y="1014884"/>
                </a:lnTo>
                <a:lnTo>
                  <a:pt x="331596" y="869182"/>
                </a:lnTo>
                <a:lnTo>
                  <a:pt x="15073" y="693336"/>
                </a:lnTo>
                <a:cubicBezTo>
                  <a:pt x="16748" y="584479"/>
                  <a:pt x="18422" y="475622"/>
                  <a:pt x="25121" y="371789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Полилиния 5"/>
          <p:cNvSpPr/>
          <p:nvPr/>
        </p:nvSpPr>
        <p:spPr>
          <a:xfrm>
            <a:off x="6181971" y="4270087"/>
            <a:ext cx="1764402" cy="1289884"/>
          </a:xfrm>
          <a:custGeom>
            <a:avLst/>
            <a:gdLst>
              <a:gd name="connsiteX0" fmla="*/ 331596 w 1718268"/>
              <a:gd name="connsiteY0" fmla="*/ 0 h 1065126"/>
              <a:gd name="connsiteX1" fmla="*/ 693336 w 1718268"/>
              <a:gd name="connsiteY1" fmla="*/ 0 h 1065126"/>
              <a:gd name="connsiteX2" fmla="*/ 823965 w 1718268"/>
              <a:gd name="connsiteY2" fmla="*/ 321548 h 1065126"/>
              <a:gd name="connsiteX3" fmla="*/ 999811 w 1718268"/>
              <a:gd name="connsiteY3" fmla="*/ 0 h 1065126"/>
              <a:gd name="connsiteX4" fmla="*/ 1406769 w 1718268"/>
              <a:gd name="connsiteY4" fmla="*/ 5025 h 1065126"/>
              <a:gd name="connsiteX5" fmla="*/ 1406769 w 1718268"/>
              <a:gd name="connsiteY5" fmla="*/ 346668 h 1065126"/>
              <a:gd name="connsiteX6" fmla="*/ 1718268 w 1718268"/>
              <a:gd name="connsiteY6" fmla="*/ 512466 h 1065126"/>
              <a:gd name="connsiteX7" fmla="*/ 1391697 w 1718268"/>
              <a:gd name="connsiteY7" fmla="*/ 663192 h 1065126"/>
              <a:gd name="connsiteX8" fmla="*/ 1386672 w 1718268"/>
              <a:gd name="connsiteY8" fmla="*/ 1060101 h 1065126"/>
              <a:gd name="connsiteX9" fmla="*/ 326571 w 1718268"/>
              <a:gd name="connsiteY9" fmla="*/ 1065126 h 1065126"/>
              <a:gd name="connsiteX10" fmla="*/ 331596 w 1718268"/>
              <a:gd name="connsiteY10" fmla="*/ 733530 h 1065126"/>
              <a:gd name="connsiteX11" fmla="*/ 0 w 1718268"/>
              <a:gd name="connsiteY11" fmla="*/ 557684 h 1065126"/>
              <a:gd name="connsiteX12" fmla="*/ 331596 w 1718268"/>
              <a:gd name="connsiteY12" fmla="*/ 371789 h 1065126"/>
              <a:gd name="connsiteX13" fmla="*/ 331596 w 1718268"/>
              <a:gd name="connsiteY13" fmla="*/ 0 h 10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18268" h="1065126">
                <a:moveTo>
                  <a:pt x="331596" y="0"/>
                </a:moveTo>
                <a:lnTo>
                  <a:pt x="693336" y="0"/>
                </a:lnTo>
                <a:lnTo>
                  <a:pt x="823965" y="321548"/>
                </a:lnTo>
                <a:lnTo>
                  <a:pt x="999811" y="0"/>
                </a:lnTo>
                <a:lnTo>
                  <a:pt x="1406769" y="5025"/>
                </a:lnTo>
                <a:lnTo>
                  <a:pt x="1406769" y="346668"/>
                </a:lnTo>
                <a:lnTo>
                  <a:pt x="1718268" y="512466"/>
                </a:lnTo>
                <a:lnTo>
                  <a:pt x="1391697" y="663192"/>
                </a:lnTo>
                <a:lnTo>
                  <a:pt x="1386672" y="1060101"/>
                </a:lnTo>
                <a:lnTo>
                  <a:pt x="326571" y="1065126"/>
                </a:lnTo>
                <a:lnTo>
                  <a:pt x="331596" y="733530"/>
                </a:lnTo>
                <a:lnTo>
                  <a:pt x="0" y="557684"/>
                </a:lnTo>
                <a:lnTo>
                  <a:pt x="331596" y="371789"/>
                </a:lnTo>
                <a:cubicBezTo>
                  <a:pt x="333271" y="247859"/>
                  <a:pt x="334945" y="123930"/>
                  <a:pt x="331596" y="0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олилиния 6"/>
          <p:cNvSpPr/>
          <p:nvPr/>
        </p:nvSpPr>
        <p:spPr>
          <a:xfrm>
            <a:off x="5397792" y="3911111"/>
            <a:ext cx="1129837" cy="1661029"/>
          </a:xfrm>
          <a:custGeom>
            <a:avLst/>
            <a:gdLst>
              <a:gd name="connsiteX0" fmla="*/ 15073 w 1100295"/>
              <a:gd name="connsiteY0" fmla="*/ 316523 h 1371600"/>
              <a:gd name="connsiteX1" fmla="*/ 346668 w 1100295"/>
              <a:gd name="connsiteY1" fmla="*/ 326571 h 1371600"/>
              <a:gd name="connsiteX2" fmla="*/ 542611 w 1100295"/>
              <a:gd name="connsiteY2" fmla="*/ 0 h 1371600"/>
              <a:gd name="connsiteX3" fmla="*/ 698361 w 1100295"/>
              <a:gd name="connsiteY3" fmla="*/ 311499 h 1371600"/>
              <a:gd name="connsiteX4" fmla="*/ 1100295 w 1100295"/>
              <a:gd name="connsiteY4" fmla="*/ 301451 h 1371600"/>
              <a:gd name="connsiteX5" fmla="*/ 1090246 w 1100295"/>
              <a:gd name="connsiteY5" fmla="*/ 673240 h 1371600"/>
              <a:gd name="connsiteX6" fmla="*/ 758651 w 1100295"/>
              <a:gd name="connsiteY6" fmla="*/ 849086 h 1371600"/>
              <a:gd name="connsiteX7" fmla="*/ 1095271 w 1100295"/>
              <a:gd name="connsiteY7" fmla="*/ 1019908 h 1371600"/>
              <a:gd name="connsiteX8" fmla="*/ 1090246 w 1100295"/>
              <a:gd name="connsiteY8" fmla="*/ 1366576 h 1371600"/>
              <a:gd name="connsiteX9" fmla="*/ 0 w 1100295"/>
              <a:gd name="connsiteY9" fmla="*/ 1371600 h 1371600"/>
              <a:gd name="connsiteX10" fmla="*/ 0 w 1100295"/>
              <a:gd name="connsiteY10" fmla="*/ 1045029 h 1371600"/>
              <a:gd name="connsiteX11" fmla="*/ 386862 w 1100295"/>
              <a:gd name="connsiteY11" fmla="*/ 844062 h 1371600"/>
              <a:gd name="connsiteX12" fmla="*/ 10049 w 1100295"/>
              <a:gd name="connsiteY12" fmla="*/ 668215 h 1371600"/>
              <a:gd name="connsiteX13" fmla="*/ 15073 w 1100295"/>
              <a:gd name="connsiteY13" fmla="*/ 31652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0295" h="1371600">
                <a:moveTo>
                  <a:pt x="15073" y="316523"/>
                </a:moveTo>
                <a:lnTo>
                  <a:pt x="346668" y="326571"/>
                </a:lnTo>
                <a:lnTo>
                  <a:pt x="542611" y="0"/>
                </a:lnTo>
                <a:lnTo>
                  <a:pt x="698361" y="311499"/>
                </a:lnTo>
                <a:lnTo>
                  <a:pt x="1100295" y="301451"/>
                </a:lnTo>
                <a:lnTo>
                  <a:pt x="1090246" y="673240"/>
                </a:lnTo>
                <a:lnTo>
                  <a:pt x="758651" y="849086"/>
                </a:lnTo>
                <a:lnTo>
                  <a:pt x="1095271" y="1019908"/>
                </a:lnTo>
                <a:lnTo>
                  <a:pt x="1090246" y="1366576"/>
                </a:lnTo>
                <a:lnTo>
                  <a:pt x="0" y="1371600"/>
                </a:lnTo>
                <a:lnTo>
                  <a:pt x="0" y="1045029"/>
                </a:lnTo>
                <a:lnTo>
                  <a:pt x="386862" y="844062"/>
                </a:lnTo>
                <a:lnTo>
                  <a:pt x="10049" y="668215"/>
                </a:lnTo>
                <a:cubicBezTo>
                  <a:pt x="11724" y="550984"/>
                  <a:pt x="13398" y="433754"/>
                  <a:pt x="15073" y="316523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8" name="Полилиния 7"/>
          <p:cNvSpPr/>
          <p:nvPr/>
        </p:nvSpPr>
        <p:spPr>
          <a:xfrm>
            <a:off x="4288592" y="4282257"/>
            <a:ext cx="1490971" cy="1283799"/>
          </a:xfrm>
          <a:custGeom>
            <a:avLst/>
            <a:gdLst>
              <a:gd name="connsiteX0" fmla="*/ 10049 w 1451987"/>
              <a:gd name="connsiteY0" fmla="*/ 0 h 1060101"/>
              <a:gd name="connsiteX1" fmla="*/ 326572 w 1451987"/>
              <a:gd name="connsiteY1" fmla="*/ 0 h 1060101"/>
              <a:gd name="connsiteX2" fmla="*/ 502418 w 1451987"/>
              <a:gd name="connsiteY2" fmla="*/ 356716 h 1060101"/>
              <a:gd name="connsiteX3" fmla="*/ 688312 w 1451987"/>
              <a:gd name="connsiteY3" fmla="*/ 10048 h 1060101"/>
              <a:gd name="connsiteX4" fmla="*/ 1090247 w 1451987"/>
              <a:gd name="connsiteY4" fmla="*/ 5024 h 1060101"/>
              <a:gd name="connsiteX5" fmla="*/ 1095271 w 1451987"/>
              <a:gd name="connsiteY5" fmla="*/ 366765 h 1060101"/>
              <a:gd name="connsiteX6" fmla="*/ 1451987 w 1451987"/>
              <a:gd name="connsiteY6" fmla="*/ 547635 h 1060101"/>
              <a:gd name="connsiteX7" fmla="*/ 1075174 w 1451987"/>
              <a:gd name="connsiteY7" fmla="*/ 743578 h 1060101"/>
              <a:gd name="connsiteX8" fmla="*/ 1075174 w 1451987"/>
              <a:gd name="connsiteY8" fmla="*/ 1060101 h 1060101"/>
              <a:gd name="connsiteX9" fmla="*/ 0 w 1451987"/>
              <a:gd name="connsiteY9" fmla="*/ 1060101 h 1060101"/>
              <a:gd name="connsiteX10" fmla="*/ 10049 w 1451987"/>
              <a:gd name="connsiteY10" fmla="*/ 0 h 106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1987" h="1060101">
                <a:moveTo>
                  <a:pt x="10049" y="0"/>
                </a:moveTo>
                <a:lnTo>
                  <a:pt x="326572" y="0"/>
                </a:lnTo>
                <a:lnTo>
                  <a:pt x="502418" y="356716"/>
                </a:lnTo>
                <a:lnTo>
                  <a:pt x="688312" y="10048"/>
                </a:lnTo>
                <a:lnTo>
                  <a:pt x="1090247" y="5024"/>
                </a:lnTo>
                <a:cubicBezTo>
                  <a:pt x="1091922" y="125604"/>
                  <a:pt x="1093596" y="246185"/>
                  <a:pt x="1095271" y="366765"/>
                </a:cubicBezTo>
                <a:lnTo>
                  <a:pt x="1451987" y="547635"/>
                </a:lnTo>
                <a:lnTo>
                  <a:pt x="1075174" y="743578"/>
                </a:lnTo>
                <a:lnTo>
                  <a:pt x="1075174" y="1060101"/>
                </a:lnTo>
                <a:lnTo>
                  <a:pt x="0" y="1060101"/>
                </a:lnTo>
                <a:cubicBezTo>
                  <a:pt x="3350" y="706734"/>
                  <a:pt x="6699" y="353367"/>
                  <a:pt x="10049" y="0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Полилиния 8"/>
          <p:cNvSpPr/>
          <p:nvPr/>
        </p:nvSpPr>
        <p:spPr>
          <a:xfrm>
            <a:off x="4293752" y="2493456"/>
            <a:ext cx="1114359" cy="2208621"/>
          </a:xfrm>
          <a:custGeom>
            <a:avLst/>
            <a:gdLst>
              <a:gd name="connsiteX0" fmla="*/ 0 w 1085222"/>
              <a:gd name="connsiteY0" fmla="*/ 406958 h 1823776"/>
              <a:gd name="connsiteX1" fmla="*/ 381837 w 1085222"/>
              <a:gd name="connsiteY1" fmla="*/ 406958 h 1823776"/>
              <a:gd name="connsiteX2" fmla="*/ 527538 w 1085222"/>
              <a:gd name="connsiteY2" fmla="*/ 0 h 1823776"/>
              <a:gd name="connsiteX3" fmla="*/ 713433 w 1085222"/>
              <a:gd name="connsiteY3" fmla="*/ 422031 h 1823776"/>
              <a:gd name="connsiteX4" fmla="*/ 1080197 w 1085222"/>
              <a:gd name="connsiteY4" fmla="*/ 411982 h 1823776"/>
              <a:gd name="connsiteX5" fmla="*/ 1080197 w 1085222"/>
              <a:gd name="connsiteY5" fmla="*/ 803868 h 1823776"/>
              <a:gd name="connsiteX6" fmla="*/ 733529 w 1085222"/>
              <a:gd name="connsiteY6" fmla="*/ 969666 h 1823776"/>
              <a:gd name="connsiteX7" fmla="*/ 1085222 w 1085222"/>
              <a:gd name="connsiteY7" fmla="*/ 1105319 h 1823776"/>
              <a:gd name="connsiteX8" fmla="*/ 1085222 w 1085222"/>
              <a:gd name="connsiteY8" fmla="*/ 1482132 h 1823776"/>
              <a:gd name="connsiteX9" fmla="*/ 668215 w 1085222"/>
              <a:gd name="connsiteY9" fmla="*/ 1487156 h 1823776"/>
              <a:gd name="connsiteX10" fmla="*/ 497393 w 1085222"/>
              <a:gd name="connsiteY10" fmla="*/ 1823776 h 1823776"/>
              <a:gd name="connsiteX11" fmla="*/ 326571 w 1085222"/>
              <a:gd name="connsiteY11" fmla="*/ 1467059 h 1823776"/>
              <a:gd name="connsiteX12" fmla="*/ 0 w 1085222"/>
              <a:gd name="connsiteY12" fmla="*/ 1477108 h 1823776"/>
              <a:gd name="connsiteX13" fmla="*/ 0 w 1085222"/>
              <a:gd name="connsiteY13" fmla="*/ 406958 h 182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5222" h="1823776">
                <a:moveTo>
                  <a:pt x="0" y="406958"/>
                </a:moveTo>
                <a:lnTo>
                  <a:pt x="381837" y="406958"/>
                </a:lnTo>
                <a:lnTo>
                  <a:pt x="527538" y="0"/>
                </a:lnTo>
                <a:lnTo>
                  <a:pt x="713433" y="422031"/>
                </a:lnTo>
                <a:lnTo>
                  <a:pt x="1080197" y="411982"/>
                </a:lnTo>
                <a:lnTo>
                  <a:pt x="1080197" y="803868"/>
                </a:lnTo>
                <a:lnTo>
                  <a:pt x="733529" y="969666"/>
                </a:lnTo>
                <a:lnTo>
                  <a:pt x="1085222" y="1105319"/>
                </a:lnTo>
                <a:lnTo>
                  <a:pt x="1085222" y="1482132"/>
                </a:lnTo>
                <a:lnTo>
                  <a:pt x="668215" y="1487156"/>
                </a:lnTo>
                <a:lnTo>
                  <a:pt x="497393" y="1823776"/>
                </a:lnTo>
                <a:lnTo>
                  <a:pt x="326571" y="1467059"/>
                </a:lnTo>
                <a:lnTo>
                  <a:pt x="0" y="1477108"/>
                </a:lnTo>
                <a:cubicBezTo>
                  <a:pt x="1675" y="1118717"/>
                  <a:pt x="3349" y="760325"/>
                  <a:pt x="0" y="406958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олилиния 9"/>
          <p:cNvSpPr/>
          <p:nvPr/>
        </p:nvSpPr>
        <p:spPr>
          <a:xfrm>
            <a:off x="5036658" y="2986288"/>
            <a:ext cx="1790197" cy="1314221"/>
          </a:xfrm>
          <a:custGeom>
            <a:avLst/>
            <a:gdLst>
              <a:gd name="connsiteX0" fmla="*/ 356716 w 1743389"/>
              <a:gd name="connsiteY0" fmla="*/ 5024 h 1085222"/>
              <a:gd name="connsiteX1" fmla="*/ 703385 w 1743389"/>
              <a:gd name="connsiteY1" fmla="*/ 0 h 1085222"/>
              <a:gd name="connsiteX2" fmla="*/ 899327 w 1743389"/>
              <a:gd name="connsiteY2" fmla="*/ 346668 h 1085222"/>
              <a:gd name="connsiteX3" fmla="*/ 1045028 w 1743389"/>
              <a:gd name="connsiteY3" fmla="*/ 10049 h 1085222"/>
              <a:gd name="connsiteX4" fmla="*/ 1441938 w 1743389"/>
              <a:gd name="connsiteY4" fmla="*/ 10049 h 1085222"/>
              <a:gd name="connsiteX5" fmla="*/ 1441938 w 1743389"/>
              <a:gd name="connsiteY5" fmla="*/ 396910 h 1085222"/>
              <a:gd name="connsiteX6" fmla="*/ 1743389 w 1743389"/>
              <a:gd name="connsiteY6" fmla="*/ 542611 h 1085222"/>
              <a:gd name="connsiteX7" fmla="*/ 1451987 w 1743389"/>
              <a:gd name="connsiteY7" fmla="*/ 708409 h 1085222"/>
              <a:gd name="connsiteX8" fmla="*/ 1451987 w 1743389"/>
              <a:gd name="connsiteY8" fmla="*/ 1055077 h 1085222"/>
              <a:gd name="connsiteX9" fmla="*/ 1040004 w 1743389"/>
              <a:gd name="connsiteY9" fmla="*/ 1060101 h 1085222"/>
              <a:gd name="connsiteX10" fmla="*/ 894303 w 1743389"/>
              <a:gd name="connsiteY10" fmla="*/ 758651 h 1085222"/>
              <a:gd name="connsiteX11" fmla="*/ 693336 w 1743389"/>
              <a:gd name="connsiteY11" fmla="*/ 1085222 h 1085222"/>
              <a:gd name="connsiteX12" fmla="*/ 361741 w 1743389"/>
              <a:gd name="connsiteY12" fmla="*/ 1080198 h 1085222"/>
              <a:gd name="connsiteX13" fmla="*/ 366765 w 1743389"/>
              <a:gd name="connsiteY13" fmla="*/ 688312 h 1085222"/>
              <a:gd name="connsiteX14" fmla="*/ 0 w 1743389"/>
              <a:gd name="connsiteY14" fmla="*/ 567732 h 1085222"/>
              <a:gd name="connsiteX15" fmla="*/ 361741 w 1743389"/>
              <a:gd name="connsiteY15" fmla="*/ 386862 h 1085222"/>
              <a:gd name="connsiteX16" fmla="*/ 356716 w 1743389"/>
              <a:gd name="connsiteY16" fmla="*/ 5024 h 108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3389" h="1085222">
                <a:moveTo>
                  <a:pt x="356716" y="5024"/>
                </a:moveTo>
                <a:lnTo>
                  <a:pt x="703385" y="0"/>
                </a:lnTo>
                <a:lnTo>
                  <a:pt x="899327" y="346668"/>
                </a:lnTo>
                <a:lnTo>
                  <a:pt x="1045028" y="10049"/>
                </a:lnTo>
                <a:lnTo>
                  <a:pt x="1441938" y="10049"/>
                </a:lnTo>
                <a:lnTo>
                  <a:pt x="1441938" y="396910"/>
                </a:lnTo>
                <a:lnTo>
                  <a:pt x="1743389" y="542611"/>
                </a:lnTo>
                <a:lnTo>
                  <a:pt x="1451987" y="708409"/>
                </a:lnTo>
                <a:lnTo>
                  <a:pt x="1451987" y="1055077"/>
                </a:lnTo>
                <a:lnTo>
                  <a:pt x="1040004" y="1060101"/>
                </a:lnTo>
                <a:lnTo>
                  <a:pt x="894303" y="758651"/>
                </a:lnTo>
                <a:lnTo>
                  <a:pt x="693336" y="1085222"/>
                </a:lnTo>
                <a:lnTo>
                  <a:pt x="361741" y="1080198"/>
                </a:lnTo>
                <a:cubicBezTo>
                  <a:pt x="363416" y="949569"/>
                  <a:pt x="365090" y="818941"/>
                  <a:pt x="366765" y="688312"/>
                </a:cubicBezTo>
                <a:lnTo>
                  <a:pt x="0" y="567732"/>
                </a:lnTo>
                <a:lnTo>
                  <a:pt x="361741" y="386862"/>
                </a:lnTo>
                <a:lnTo>
                  <a:pt x="356716" y="5024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1" name="Полилиния 10"/>
          <p:cNvSpPr/>
          <p:nvPr/>
        </p:nvSpPr>
        <p:spPr>
          <a:xfrm>
            <a:off x="6512152" y="2560384"/>
            <a:ext cx="1124678" cy="2086934"/>
          </a:xfrm>
          <a:custGeom>
            <a:avLst/>
            <a:gdLst>
              <a:gd name="connsiteX0" fmla="*/ 5024 w 1095271"/>
              <a:gd name="connsiteY0" fmla="*/ 361741 h 1723292"/>
              <a:gd name="connsiteX1" fmla="*/ 341644 w 1095271"/>
              <a:gd name="connsiteY1" fmla="*/ 351692 h 1723292"/>
              <a:gd name="connsiteX2" fmla="*/ 522514 w 1095271"/>
              <a:gd name="connsiteY2" fmla="*/ 0 h 1723292"/>
              <a:gd name="connsiteX3" fmla="*/ 713433 w 1095271"/>
              <a:gd name="connsiteY3" fmla="*/ 356716 h 1723292"/>
              <a:gd name="connsiteX4" fmla="*/ 1095271 w 1095271"/>
              <a:gd name="connsiteY4" fmla="*/ 351692 h 1723292"/>
              <a:gd name="connsiteX5" fmla="*/ 1095271 w 1095271"/>
              <a:gd name="connsiteY5" fmla="*/ 723481 h 1723292"/>
              <a:gd name="connsiteX6" fmla="*/ 743578 w 1095271"/>
              <a:gd name="connsiteY6" fmla="*/ 899327 h 1723292"/>
              <a:gd name="connsiteX7" fmla="*/ 1085222 w 1095271"/>
              <a:gd name="connsiteY7" fmla="*/ 1075174 h 1723292"/>
              <a:gd name="connsiteX8" fmla="*/ 1085222 w 1095271"/>
              <a:gd name="connsiteY8" fmla="*/ 1421842 h 1723292"/>
              <a:gd name="connsiteX9" fmla="*/ 668216 w 1095271"/>
              <a:gd name="connsiteY9" fmla="*/ 1416818 h 1723292"/>
              <a:gd name="connsiteX10" fmla="*/ 497394 w 1095271"/>
              <a:gd name="connsiteY10" fmla="*/ 1723292 h 1723292"/>
              <a:gd name="connsiteX11" fmla="*/ 371789 w 1095271"/>
              <a:gd name="connsiteY11" fmla="*/ 1406769 h 1723292"/>
              <a:gd name="connsiteX12" fmla="*/ 10049 w 1095271"/>
              <a:gd name="connsiteY12" fmla="*/ 1406769 h 1723292"/>
              <a:gd name="connsiteX13" fmla="*/ 15073 w 1095271"/>
              <a:gd name="connsiteY13" fmla="*/ 1050053 h 1723292"/>
              <a:gd name="connsiteX14" fmla="*/ 301451 w 1095271"/>
              <a:gd name="connsiteY14" fmla="*/ 894303 h 1723292"/>
              <a:gd name="connsiteX15" fmla="*/ 0 w 1095271"/>
              <a:gd name="connsiteY15" fmla="*/ 748602 h 1723292"/>
              <a:gd name="connsiteX16" fmla="*/ 5024 w 1095271"/>
              <a:gd name="connsiteY16" fmla="*/ 361741 h 172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5271" h="1723292">
                <a:moveTo>
                  <a:pt x="5024" y="361741"/>
                </a:moveTo>
                <a:lnTo>
                  <a:pt x="341644" y="351692"/>
                </a:lnTo>
                <a:lnTo>
                  <a:pt x="522514" y="0"/>
                </a:lnTo>
                <a:lnTo>
                  <a:pt x="713433" y="356716"/>
                </a:lnTo>
                <a:lnTo>
                  <a:pt x="1095271" y="351692"/>
                </a:lnTo>
                <a:lnTo>
                  <a:pt x="1095271" y="723481"/>
                </a:lnTo>
                <a:lnTo>
                  <a:pt x="743578" y="899327"/>
                </a:lnTo>
                <a:lnTo>
                  <a:pt x="1085222" y="1075174"/>
                </a:lnTo>
                <a:lnTo>
                  <a:pt x="1085222" y="1421842"/>
                </a:lnTo>
                <a:lnTo>
                  <a:pt x="668216" y="1416818"/>
                </a:lnTo>
                <a:lnTo>
                  <a:pt x="497394" y="1723292"/>
                </a:lnTo>
                <a:lnTo>
                  <a:pt x="371789" y="1406769"/>
                </a:lnTo>
                <a:lnTo>
                  <a:pt x="10049" y="1406769"/>
                </a:lnTo>
                <a:cubicBezTo>
                  <a:pt x="11724" y="1287864"/>
                  <a:pt x="13398" y="1168958"/>
                  <a:pt x="15073" y="1050053"/>
                </a:cubicBezTo>
                <a:lnTo>
                  <a:pt x="301451" y="894303"/>
                </a:lnTo>
                <a:lnTo>
                  <a:pt x="0" y="748602"/>
                </a:lnTo>
                <a:cubicBezTo>
                  <a:pt x="1675" y="619648"/>
                  <a:pt x="3349" y="490695"/>
                  <a:pt x="5024" y="361741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2" name="Полилиния 11"/>
          <p:cNvSpPr/>
          <p:nvPr/>
        </p:nvSpPr>
        <p:spPr>
          <a:xfrm>
            <a:off x="7280853" y="2974120"/>
            <a:ext cx="1429063" cy="1332473"/>
          </a:xfrm>
          <a:custGeom>
            <a:avLst/>
            <a:gdLst>
              <a:gd name="connsiteX0" fmla="*/ 346669 w 1391697"/>
              <a:gd name="connsiteY0" fmla="*/ 10048 h 1100294"/>
              <a:gd name="connsiteX1" fmla="*/ 653143 w 1391697"/>
              <a:gd name="connsiteY1" fmla="*/ 5024 h 1100294"/>
              <a:gd name="connsiteX2" fmla="*/ 854110 w 1391697"/>
              <a:gd name="connsiteY2" fmla="*/ 381837 h 1100294"/>
              <a:gd name="connsiteX3" fmla="*/ 994787 w 1391697"/>
              <a:gd name="connsiteY3" fmla="*/ 0 h 1100294"/>
              <a:gd name="connsiteX4" fmla="*/ 1391697 w 1391697"/>
              <a:gd name="connsiteY4" fmla="*/ 10048 h 1100294"/>
              <a:gd name="connsiteX5" fmla="*/ 1376625 w 1391697"/>
              <a:gd name="connsiteY5" fmla="*/ 1080198 h 1100294"/>
              <a:gd name="connsiteX6" fmla="*/ 989763 w 1391697"/>
              <a:gd name="connsiteY6" fmla="*/ 1075174 h 1100294"/>
              <a:gd name="connsiteX7" fmla="*/ 828989 w 1391697"/>
              <a:gd name="connsiteY7" fmla="*/ 733530 h 1100294"/>
              <a:gd name="connsiteX8" fmla="*/ 673240 w 1391697"/>
              <a:gd name="connsiteY8" fmla="*/ 1100294 h 1100294"/>
              <a:gd name="connsiteX9" fmla="*/ 341644 w 1391697"/>
              <a:gd name="connsiteY9" fmla="*/ 1090246 h 1100294"/>
              <a:gd name="connsiteX10" fmla="*/ 341644 w 1391697"/>
              <a:gd name="connsiteY10" fmla="*/ 733530 h 1100294"/>
              <a:gd name="connsiteX11" fmla="*/ 0 w 1391697"/>
              <a:gd name="connsiteY11" fmla="*/ 557683 h 1100294"/>
              <a:gd name="connsiteX12" fmla="*/ 356717 w 1391697"/>
              <a:gd name="connsiteY12" fmla="*/ 381837 h 1100294"/>
              <a:gd name="connsiteX13" fmla="*/ 346669 w 1391697"/>
              <a:gd name="connsiteY13" fmla="*/ 10048 h 1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1697" h="1100294">
                <a:moveTo>
                  <a:pt x="346669" y="10048"/>
                </a:moveTo>
                <a:lnTo>
                  <a:pt x="653143" y="5024"/>
                </a:lnTo>
                <a:lnTo>
                  <a:pt x="854110" y="381837"/>
                </a:lnTo>
                <a:lnTo>
                  <a:pt x="994787" y="0"/>
                </a:lnTo>
                <a:lnTo>
                  <a:pt x="1391697" y="10048"/>
                </a:lnTo>
                <a:lnTo>
                  <a:pt x="1376625" y="1080198"/>
                </a:lnTo>
                <a:lnTo>
                  <a:pt x="989763" y="1075174"/>
                </a:lnTo>
                <a:lnTo>
                  <a:pt x="828989" y="733530"/>
                </a:lnTo>
                <a:lnTo>
                  <a:pt x="673240" y="1100294"/>
                </a:lnTo>
                <a:lnTo>
                  <a:pt x="341644" y="1090246"/>
                </a:lnTo>
                <a:lnTo>
                  <a:pt x="341644" y="733530"/>
                </a:lnTo>
                <a:lnTo>
                  <a:pt x="0" y="557683"/>
                </a:lnTo>
                <a:lnTo>
                  <a:pt x="356717" y="381837"/>
                </a:lnTo>
                <a:lnTo>
                  <a:pt x="346669" y="10048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Полилиния 12"/>
          <p:cNvSpPr/>
          <p:nvPr/>
        </p:nvSpPr>
        <p:spPr>
          <a:xfrm>
            <a:off x="7616193" y="1288753"/>
            <a:ext cx="1093723" cy="2135609"/>
          </a:xfrm>
          <a:custGeom>
            <a:avLst/>
            <a:gdLst>
              <a:gd name="connsiteX0" fmla="*/ 20097 w 1065125"/>
              <a:gd name="connsiteY0" fmla="*/ 316523 h 1763486"/>
              <a:gd name="connsiteX1" fmla="*/ 20097 w 1065125"/>
              <a:gd name="connsiteY1" fmla="*/ 316523 h 1763486"/>
              <a:gd name="connsiteX2" fmla="*/ 226088 w 1065125"/>
              <a:gd name="connsiteY2" fmla="*/ 326572 h 1763486"/>
              <a:gd name="connsiteX3" fmla="*/ 251209 w 1065125"/>
              <a:gd name="connsiteY3" fmla="*/ 331596 h 1763486"/>
              <a:gd name="connsiteX4" fmla="*/ 326571 w 1065125"/>
              <a:gd name="connsiteY4" fmla="*/ 321547 h 1763486"/>
              <a:gd name="connsiteX5" fmla="*/ 527538 w 1065125"/>
              <a:gd name="connsiteY5" fmla="*/ 0 h 1763486"/>
              <a:gd name="connsiteX6" fmla="*/ 648118 w 1065125"/>
              <a:gd name="connsiteY6" fmla="*/ 321547 h 1763486"/>
              <a:gd name="connsiteX7" fmla="*/ 1065125 w 1065125"/>
              <a:gd name="connsiteY7" fmla="*/ 321547 h 1763486"/>
              <a:gd name="connsiteX8" fmla="*/ 1055077 w 1065125"/>
              <a:gd name="connsiteY8" fmla="*/ 1396721 h 1763486"/>
              <a:gd name="connsiteX9" fmla="*/ 663191 w 1065125"/>
              <a:gd name="connsiteY9" fmla="*/ 1391697 h 1763486"/>
              <a:gd name="connsiteX10" fmla="*/ 517490 w 1065125"/>
              <a:gd name="connsiteY10" fmla="*/ 1763486 h 1763486"/>
              <a:gd name="connsiteX11" fmla="*/ 326571 w 1065125"/>
              <a:gd name="connsiteY11" fmla="*/ 1386673 h 1763486"/>
              <a:gd name="connsiteX12" fmla="*/ 15072 w 1065125"/>
              <a:gd name="connsiteY12" fmla="*/ 1396721 h 1763486"/>
              <a:gd name="connsiteX13" fmla="*/ 15072 w 1065125"/>
              <a:gd name="connsiteY13" fmla="*/ 1065125 h 1763486"/>
              <a:gd name="connsiteX14" fmla="*/ 316523 w 1065125"/>
              <a:gd name="connsiteY14" fmla="*/ 889279 h 1763486"/>
              <a:gd name="connsiteX15" fmla="*/ 0 w 1065125"/>
              <a:gd name="connsiteY15" fmla="*/ 718457 h 1763486"/>
              <a:gd name="connsiteX16" fmla="*/ 20097 w 1065125"/>
              <a:gd name="connsiteY16" fmla="*/ 316523 h 176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5125" h="1763486">
                <a:moveTo>
                  <a:pt x="20097" y="316523"/>
                </a:moveTo>
                <a:lnTo>
                  <a:pt x="20097" y="316523"/>
                </a:lnTo>
                <a:cubicBezTo>
                  <a:pt x="88962" y="318744"/>
                  <a:pt x="157764" y="317462"/>
                  <a:pt x="226088" y="326572"/>
                </a:cubicBezTo>
                <a:cubicBezTo>
                  <a:pt x="234553" y="327701"/>
                  <a:pt x="242835" y="329921"/>
                  <a:pt x="251209" y="331596"/>
                </a:cubicBezTo>
                <a:cubicBezTo>
                  <a:pt x="340359" y="326352"/>
                  <a:pt x="362128" y="339327"/>
                  <a:pt x="326571" y="321547"/>
                </a:cubicBezTo>
                <a:lnTo>
                  <a:pt x="527538" y="0"/>
                </a:lnTo>
                <a:lnTo>
                  <a:pt x="648118" y="321547"/>
                </a:lnTo>
                <a:lnTo>
                  <a:pt x="1065125" y="321547"/>
                </a:lnTo>
                <a:cubicBezTo>
                  <a:pt x="1061776" y="679938"/>
                  <a:pt x="1058426" y="1038330"/>
                  <a:pt x="1055077" y="1396721"/>
                </a:cubicBezTo>
                <a:lnTo>
                  <a:pt x="663191" y="1391697"/>
                </a:lnTo>
                <a:lnTo>
                  <a:pt x="517490" y="1763486"/>
                </a:lnTo>
                <a:lnTo>
                  <a:pt x="326571" y="1386673"/>
                </a:lnTo>
                <a:lnTo>
                  <a:pt x="15072" y="1396721"/>
                </a:lnTo>
                <a:lnTo>
                  <a:pt x="15072" y="1065125"/>
                </a:lnTo>
                <a:lnTo>
                  <a:pt x="316523" y="889279"/>
                </a:lnTo>
                <a:lnTo>
                  <a:pt x="0" y="718457"/>
                </a:lnTo>
                <a:lnTo>
                  <a:pt x="20097" y="316523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4" name="Полилиния 13"/>
          <p:cNvSpPr/>
          <p:nvPr/>
        </p:nvSpPr>
        <p:spPr>
          <a:xfrm>
            <a:off x="6156176" y="1647731"/>
            <a:ext cx="1790197" cy="1344642"/>
          </a:xfrm>
          <a:custGeom>
            <a:avLst/>
            <a:gdLst>
              <a:gd name="connsiteX0" fmla="*/ 361741 w 1743389"/>
              <a:gd name="connsiteY0" fmla="*/ 35169 h 1110342"/>
              <a:gd name="connsiteX1" fmla="*/ 723481 w 1743389"/>
              <a:gd name="connsiteY1" fmla="*/ 20096 h 1110342"/>
              <a:gd name="connsiteX2" fmla="*/ 879231 w 1743389"/>
              <a:gd name="connsiteY2" fmla="*/ 356716 h 1110342"/>
              <a:gd name="connsiteX3" fmla="*/ 1009859 w 1743389"/>
              <a:gd name="connsiteY3" fmla="*/ 0 h 1110342"/>
              <a:gd name="connsiteX4" fmla="*/ 1441939 w 1743389"/>
              <a:gd name="connsiteY4" fmla="*/ 15072 h 1110342"/>
              <a:gd name="connsiteX5" fmla="*/ 1426866 w 1743389"/>
              <a:gd name="connsiteY5" fmla="*/ 427055 h 1110342"/>
              <a:gd name="connsiteX6" fmla="*/ 1743389 w 1743389"/>
              <a:gd name="connsiteY6" fmla="*/ 597877 h 1110342"/>
              <a:gd name="connsiteX7" fmla="*/ 1441939 w 1743389"/>
              <a:gd name="connsiteY7" fmla="*/ 783771 h 1110342"/>
              <a:gd name="connsiteX8" fmla="*/ 1436914 w 1743389"/>
              <a:gd name="connsiteY8" fmla="*/ 1100294 h 1110342"/>
              <a:gd name="connsiteX9" fmla="*/ 1050053 w 1743389"/>
              <a:gd name="connsiteY9" fmla="*/ 1095270 h 1110342"/>
              <a:gd name="connsiteX10" fmla="*/ 864158 w 1743389"/>
              <a:gd name="connsiteY10" fmla="*/ 753626 h 1110342"/>
              <a:gd name="connsiteX11" fmla="*/ 688312 w 1743389"/>
              <a:gd name="connsiteY11" fmla="*/ 1100294 h 1110342"/>
              <a:gd name="connsiteX12" fmla="*/ 351692 w 1743389"/>
              <a:gd name="connsiteY12" fmla="*/ 1110342 h 1110342"/>
              <a:gd name="connsiteX13" fmla="*/ 351692 w 1743389"/>
              <a:gd name="connsiteY13" fmla="*/ 753626 h 1110342"/>
              <a:gd name="connsiteX14" fmla="*/ 0 w 1743389"/>
              <a:gd name="connsiteY14" fmla="*/ 577780 h 1110342"/>
              <a:gd name="connsiteX15" fmla="*/ 366765 w 1743389"/>
              <a:gd name="connsiteY15" fmla="*/ 427055 h 1110342"/>
              <a:gd name="connsiteX16" fmla="*/ 361741 w 1743389"/>
              <a:gd name="connsiteY16" fmla="*/ 35169 h 111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3389" h="1110342">
                <a:moveTo>
                  <a:pt x="361741" y="35169"/>
                </a:moveTo>
                <a:lnTo>
                  <a:pt x="723481" y="20096"/>
                </a:lnTo>
                <a:lnTo>
                  <a:pt x="879231" y="356716"/>
                </a:lnTo>
                <a:lnTo>
                  <a:pt x="1009859" y="0"/>
                </a:lnTo>
                <a:lnTo>
                  <a:pt x="1441939" y="15072"/>
                </a:lnTo>
                <a:lnTo>
                  <a:pt x="1426866" y="427055"/>
                </a:lnTo>
                <a:lnTo>
                  <a:pt x="1743389" y="597877"/>
                </a:lnTo>
                <a:lnTo>
                  <a:pt x="1441939" y="783771"/>
                </a:lnTo>
                <a:lnTo>
                  <a:pt x="1436914" y="1100294"/>
                </a:lnTo>
                <a:lnTo>
                  <a:pt x="1050053" y="1095270"/>
                </a:lnTo>
                <a:lnTo>
                  <a:pt x="864158" y="753626"/>
                </a:lnTo>
                <a:lnTo>
                  <a:pt x="688312" y="1100294"/>
                </a:lnTo>
                <a:lnTo>
                  <a:pt x="351692" y="1110342"/>
                </a:lnTo>
                <a:lnTo>
                  <a:pt x="351692" y="753626"/>
                </a:lnTo>
                <a:lnTo>
                  <a:pt x="0" y="577780"/>
                </a:lnTo>
                <a:lnTo>
                  <a:pt x="366765" y="427055"/>
                </a:lnTo>
                <a:cubicBezTo>
                  <a:pt x="368440" y="298101"/>
                  <a:pt x="370114" y="169147"/>
                  <a:pt x="361741" y="35169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5" name="Полилиния 14"/>
          <p:cNvSpPr/>
          <p:nvPr/>
        </p:nvSpPr>
        <p:spPr>
          <a:xfrm>
            <a:off x="5402787" y="1234188"/>
            <a:ext cx="1126741" cy="2161553"/>
          </a:xfrm>
          <a:custGeom>
            <a:avLst/>
            <a:gdLst>
              <a:gd name="connsiteX0" fmla="*/ 14630 w 1097280"/>
              <a:gd name="connsiteY0" fmla="*/ 387706 h 1784909"/>
              <a:gd name="connsiteX1" fmla="*/ 380390 w 1097280"/>
              <a:gd name="connsiteY1" fmla="*/ 387706 h 1784909"/>
              <a:gd name="connsiteX2" fmla="*/ 555955 w 1097280"/>
              <a:gd name="connsiteY2" fmla="*/ 0 h 1784909"/>
              <a:gd name="connsiteX3" fmla="*/ 680313 w 1097280"/>
              <a:gd name="connsiteY3" fmla="*/ 387706 h 1784909"/>
              <a:gd name="connsiteX4" fmla="*/ 1097280 w 1097280"/>
              <a:gd name="connsiteY4" fmla="*/ 387706 h 1784909"/>
              <a:gd name="connsiteX5" fmla="*/ 1089964 w 1097280"/>
              <a:gd name="connsiteY5" fmla="*/ 775412 h 1784909"/>
              <a:gd name="connsiteX6" fmla="*/ 731520 w 1097280"/>
              <a:gd name="connsiteY6" fmla="*/ 921716 h 1784909"/>
              <a:gd name="connsiteX7" fmla="*/ 1082649 w 1097280"/>
              <a:gd name="connsiteY7" fmla="*/ 1111911 h 1784909"/>
              <a:gd name="connsiteX8" fmla="*/ 1082649 w 1097280"/>
              <a:gd name="connsiteY8" fmla="*/ 1455725 h 1784909"/>
              <a:gd name="connsiteX9" fmla="*/ 680313 w 1097280"/>
              <a:gd name="connsiteY9" fmla="*/ 1448410 h 1784909"/>
              <a:gd name="connsiteX10" fmla="*/ 541324 w 1097280"/>
              <a:gd name="connsiteY10" fmla="*/ 1784909 h 1784909"/>
              <a:gd name="connsiteX11" fmla="*/ 343814 w 1097280"/>
              <a:gd name="connsiteY11" fmla="*/ 1433780 h 1784909"/>
              <a:gd name="connsiteX12" fmla="*/ 0 w 1097280"/>
              <a:gd name="connsiteY12" fmla="*/ 1441095 h 1784909"/>
              <a:gd name="connsiteX13" fmla="*/ 0 w 1097280"/>
              <a:gd name="connsiteY13" fmla="*/ 1046074 h 1784909"/>
              <a:gd name="connsiteX14" fmla="*/ 365760 w 1097280"/>
              <a:gd name="connsiteY14" fmla="*/ 899770 h 1784909"/>
              <a:gd name="connsiteX15" fmla="*/ 21945 w 1097280"/>
              <a:gd name="connsiteY15" fmla="*/ 731520 h 1784909"/>
              <a:gd name="connsiteX16" fmla="*/ 14630 w 1097280"/>
              <a:gd name="connsiteY16" fmla="*/ 387706 h 17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7280" h="1784909">
                <a:moveTo>
                  <a:pt x="14630" y="387706"/>
                </a:moveTo>
                <a:lnTo>
                  <a:pt x="380390" y="387706"/>
                </a:lnTo>
                <a:lnTo>
                  <a:pt x="555955" y="0"/>
                </a:lnTo>
                <a:lnTo>
                  <a:pt x="680313" y="387706"/>
                </a:lnTo>
                <a:lnTo>
                  <a:pt x="1097280" y="387706"/>
                </a:lnTo>
                <a:lnTo>
                  <a:pt x="1089964" y="775412"/>
                </a:lnTo>
                <a:lnTo>
                  <a:pt x="731520" y="921716"/>
                </a:lnTo>
                <a:lnTo>
                  <a:pt x="1082649" y="1111911"/>
                </a:lnTo>
                <a:lnTo>
                  <a:pt x="1082649" y="1455725"/>
                </a:lnTo>
                <a:lnTo>
                  <a:pt x="680313" y="1448410"/>
                </a:lnTo>
                <a:lnTo>
                  <a:pt x="541324" y="1784909"/>
                </a:lnTo>
                <a:lnTo>
                  <a:pt x="343814" y="1433780"/>
                </a:lnTo>
                <a:lnTo>
                  <a:pt x="0" y="1441095"/>
                </a:lnTo>
                <a:lnTo>
                  <a:pt x="0" y="1046074"/>
                </a:lnTo>
                <a:lnTo>
                  <a:pt x="365760" y="899770"/>
                </a:lnTo>
                <a:lnTo>
                  <a:pt x="21945" y="731520"/>
                </a:lnTo>
                <a:lnTo>
                  <a:pt x="14630" y="387706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6" name="Полилиния 15"/>
          <p:cNvSpPr/>
          <p:nvPr/>
        </p:nvSpPr>
        <p:spPr>
          <a:xfrm>
            <a:off x="4286249" y="1659412"/>
            <a:ext cx="1492118" cy="1319965"/>
          </a:xfrm>
          <a:custGeom>
            <a:avLst/>
            <a:gdLst>
              <a:gd name="connsiteX0" fmla="*/ 7315 w 1441095"/>
              <a:gd name="connsiteY0" fmla="*/ 0 h 1089965"/>
              <a:gd name="connsiteX1" fmla="*/ 321869 w 1441095"/>
              <a:gd name="connsiteY1" fmla="*/ 0 h 1089965"/>
              <a:gd name="connsiteX2" fmla="*/ 526695 w 1441095"/>
              <a:gd name="connsiteY2" fmla="*/ 395021 h 1089965"/>
              <a:gd name="connsiteX3" fmla="*/ 680314 w 1441095"/>
              <a:gd name="connsiteY3" fmla="*/ 21946 h 1089965"/>
              <a:gd name="connsiteX4" fmla="*/ 1097280 w 1441095"/>
              <a:gd name="connsiteY4" fmla="*/ 21946 h 1089965"/>
              <a:gd name="connsiteX5" fmla="*/ 1089965 w 1441095"/>
              <a:gd name="connsiteY5" fmla="*/ 387706 h 1089965"/>
              <a:gd name="connsiteX6" fmla="*/ 1441095 w 1441095"/>
              <a:gd name="connsiteY6" fmla="*/ 548640 h 1089965"/>
              <a:gd name="connsiteX7" fmla="*/ 1068019 w 1441095"/>
              <a:gd name="connsiteY7" fmla="*/ 702259 h 1089965"/>
              <a:gd name="connsiteX8" fmla="*/ 1075335 w 1441095"/>
              <a:gd name="connsiteY8" fmla="*/ 1089965 h 1089965"/>
              <a:gd name="connsiteX9" fmla="*/ 702259 w 1441095"/>
              <a:gd name="connsiteY9" fmla="*/ 1089965 h 1089965"/>
              <a:gd name="connsiteX10" fmla="*/ 519379 w 1441095"/>
              <a:gd name="connsiteY10" fmla="*/ 680314 h 1089965"/>
              <a:gd name="connsiteX11" fmla="*/ 365760 w 1441095"/>
              <a:gd name="connsiteY11" fmla="*/ 1089965 h 1089965"/>
              <a:gd name="connsiteX12" fmla="*/ 0 w 1441095"/>
              <a:gd name="connsiteY12" fmla="*/ 1089965 h 1089965"/>
              <a:gd name="connsiteX13" fmla="*/ 7315 w 1441095"/>
              <a:gd name="connsiteY13" fmla="*/ 0 h 1089965"/>
              <a:gd name="connsiteX0" fmla="*/ 2438 w 1453104"/>
              <a:gd name="connsiteY0" fmla="*/ 8016 h 1089965"/>
              <a:gd name="connsiteX1" fmla="*/ 333878 w 1453104"/>
              <a:gd name="connsiteY1" fmla="*/ 0 h 1089965"/>
              <a:gd name="connsiteX2" fmla="*/ 538704 w 1453104"/>
              <a:gd name="connsiteY2" fmla="*/ 395021 h 1089965"/>
              <a:gd name="connsiteX3" fmla="*/ 692323 w 1453104"/>
              <a:gd name="connsiteY3" fmla="*/ 21946 h 1089965"/>
              <a:gd name="connsiteX4" fmla="*/ 1109289 w 1453104"/>
              <a:gd name="connsiteY4" fmla="*/ 21946 h 1089965"/>
              <a:gd name="connsiteX5" fmla="*/ 1101974 w 1453104"/>
              <a:gd name="connsiteY5" fmla="*/ 387706 h 1089965"/>
              <a:gd name="connsiteX6" fmla="*/ 1453104 w 1453104"/>
              <a:gd name="connsiteY6" fmla="*/ 548640 h 1089965"/>
              <a:gd name="connsiteX7" fmla="*/ 1080028 w 1453104"/>
              <a:gd name="connsiteY7" fmla="*/ 702259 h 1089965"/>
              <a:gd name="connsiteX8" fmla="*/ 1087344 w 1453104"/>
              <a:gd name="connsiteY8" fmla="*/ 1089965 h 1089965"/>
              <a:gd name="connsiteX9" fmla="*/ 714268 w 1453104"/>
              <a:gd name="connsiteY9" fmla="*/ 1089965 h 1089965"/>
              <a:gd name="connsiteX10" fmla="*/ 531388 w 1453104"/>
              <a:gd name="connsiteY10" fmla="*/ 680314 h 1089965"/>
              <a:gd name="connsiteX11" fmla="*/ 377769 w 1453104"/>
              <a:gd name="connsiteY11" fmla="*/ 1089965 h 1089965"/>
              <a:gd name="connsiteX12" fmla="*/ 12009 w 1453104"/>
              <a:gd name="connsiteY12" fmla="*/ 1089965 h 1089965"/>
              <a:gd name="connsiteX13" fmla="*/ 2438 w 1453104"/>
              <a:gd name="connsiteY13" fmla="*/ 8016 h 108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3104" h="1089965">
                <a:moveTo>
                  <a:pt x="2438" y="8016"/>
                </a:moveTo>
                <a:lnTo>
                  <a:pt x="333878" y="0"/>
                </a:lnTo>
                <a:lnTo>
                  <a:pt x="538704" y="395021"/>
                </a:lnTo>
                <a:lnTo>
                  <a:pt x="692323" y="21946"/>
                </a:lnTo>
                <a:lnTo>
                  <a:pt x="1109289" y="21946"/>
                </a:lnTo>
                <a:lnTo>
                  <a:pt x="1101974" y="387706"/>
                </a:lnTo>
                <a:lnTo>
                  <a:pt x="1453104" y="548640"/>
                </a:lnTo>
                <a:lnTo>
                  <a:pt x="1080028" y="702259"/>
                </a:lnTo>
                <a:lnTo>
                  <a:pt x="1087344" y="1089965"/>
                </a:lnTo>
                <a:lnTo>
                  <a:pt x="714268" y="1089965"/>
                </a:lnTo>
                <a:lnTo>
                  <a:pt x="531388" y="680314"/>
                </a:lnTo>
                <a:lnTo>
                  <a:pt x="377769" y="1089965"/>
                </a:lnTo>
                <a:lnTo>
                  <a:pt x="12009" y="1089965"/>
                </a:lnTo>
                <a:cubicBezTo>
                  <a:pt x="14447" y="726643"/>
                  <a:pt x="0" y="371338"/>
                  <a:pt x="2438" y="8016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7" name="Полилиния 16"/>
          <p:cNvSpPr/>
          <p:nvPr/>
        </p:nvSpPr>
        <p:spPr>
          <a:xfrm>
            <a:off x="7273176" y="374883"/>
            <a:ext cx="1442229" cy="1311106"/>
          </a:xfrm>
          <a:custGeom>
            <a:avLst/>
            <a:gdLst>
              <a:gd name="connsiteX0" fmla="*/ 329184 w 1404519"/>
              <a:gd name="connsiteY0" fmla="*/ 0 h 1082650"/>
              <a:gd name="connsiteX1" fmla="*/ 1404519 w 1404519"/>
              <a:gd name="connsiteY1" fmla="*/ 0 h 1082650"/>
              <a:gd name="connsiteX2" fmla="*/ 1382573 w 1404519"/>
              <a:gd name="connsiteY2" fmla="*/ 1060704 h 1082650"/>
              <a:gd name="connsiteX3" fmla="*/ 972922 w 1404519"/>
              <a:gd name="connsiteY3" fmla="*/ 1060704 h 1082650"/>
              <a:gd name="connsiteX4" fmla="*/ 855879 w 1404519"/>
              <a:gd name="connsiteY4" fmla="*/ 753466 h 1082650"/>
              <a:gd name="connsiteX5" fmla="*/ 658368 w 1404519"/>
              <a:gd name="connsiteY5" fmla="*/ 1082650 h 1082650"/>
              <a:gd name="connsiteX6" fmla="*/ 351130 w 1404519"/>
              <a:gd name="connsiteY6" fmla="*/ 1068019 h 1082650"/>
              <a:gd name="connsiteX7" fmla="*/ 365760 w 1404519"/>
              <a:gd name="connsiteY7" fmla="*/ 687629 h 1082650"/>
              <a:gd name="connsiteX8" fmla="*/ 0 w 1404519"/>
              <a:gd name="connsiteY8" fmla="*/ 555955 h 1082650"/>
              <a:gd name="connsiteX9" fmla="*/ 336500 w 1404519"/>
              <a:gd name="connsiteY9" fmla="*/ 409651 h 1082650"/>
              <a:gd name="connsiteX10" fmla="*/ 329184 w 1404519"/>
              <a:gd name="connsiteY10" fmla="*/ 0 h 10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4519" h="1082650">
                <a:moveTo>
                  <a:pt x="329184" y="0"/>
                </a:moveTo>
                <a:lnTo>
                  <a:pt x="1404519" y="0"/>
                </a:lnTo>
                <a:lnTo>
                  <a:pt x="1382573" y="1060704"/>
                </a:lnTo>
                <a:lnTo>
                  <a:pt x="972922" y="1060704"/>
                </a:lnTo>
                <a:lnTo>
                  <a:pt x="855879" y="753466"/>
                </a:lnTo>
                <a:lnTo>
                  <a:pt x="658368" y="1082650"/>
                </a:lnTo>
                <a:lnTo>
                  <a:pt x="351130" y="1068019"/>
                </a:lnTo>
                <a:lnTo>
                  <a:pt x="365760" y="687629"/>
                </a:lnTo>
                <a:lnTo>
                  <a:pt x="0" y="555955"/>
                </a:lnTo>
                <a:lnTo>
                  <a:pt x="336500" y="409651"/>
                </a:lnTo>
                <a:lnTo>
                  <a:pt x="329184" y="0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8" name="Полилиния 17"/>
          <p:cNvSpPr/>
          <p:nvPr/>
        </p:nvSpPr>
        <p:spPr>
          <a:xfrm>
            <a:off x="6506993" y="366025"/>
            <a:ext cx="1126741" cy="1709752"/>
          </a:xfrm>
          <a:custGeom>
            <a:avLst/>
            <a:gdLst>
              <a:gd name="connsiteX0" fmla="*/ 0 w 1097280"/>
              <a:gd name="connsiteY0" fmla="*/ 7315 h 1411833"/>
              <a:gd name="connsiteX1" fmla="*/ 1075334 w 1097280"/>
              <a:gd name="connsiteY1" fmla="*/ 0 h 1411833"/>
              <a:gd name="connsiteX2" fmla="*/ 1068019 w 1097280"/>
              <a:gd name="connsiteY2" fmla="*/ 424281 h 1411833"/>
              <a:gd name="connsiteX3" fmla="*/ 746150 w 1097280"/>
              <a:gd name="connsiteY3" fmla="*/ 563270 h 1411833"/>
              <a:gd name="connsiteX4" fmla="*/ 1097280 w 1097280"/>
              <a:gd name="connsiteY4" fmla="*/ 709574 h 1411833"/>
              <a:gd name="connsiteX5" fmla="*/ 1089965 w 1097280"/>
              <a:gd name="connsiteY5" fmla="*/ 1075334 h 1411833"/>
              <a:gd name="connsiteX6" fmla="*/ 658368 w 1097280"/>
              <a:gd name="connsiteY6" fmla="*/ 1060704 h 1411833"/>
              <a:gd name="connsiteX7" fmla="*/ 534010 w 1097280"/>
              <a:gd name="connsiteY7" fmla="*/ 1411833 h 1411833"/>
              <a:gd name="connsiteX8" fmla="*/ 387706 w 1097280"/>
              <a:gd name="connsiteY8" fmla="*/ 1075334 h 1411833"/>
              <a:gd name="connsiteX9" fmla="*/ 21946 w 1097280"/>
              <a:gd name="connsiteY9" fmla="*/ 1089965 h 1411833"/>
              <a:gd name="connsiteX10" fmla="*/ 14630 w 1097280"/>
              <a:gd name="connsiteY10" fmla="*/ 709574 h 1411833"/>
              <a:gd name="connsiteX11" fmla="*/ 336499 w 1097280"/>
              <a:gd name="connsiteY11" fmla="*/ 548640 h 1411833"/>
              <a:gd name="connsiteX12" fmla="*/ 0 w 1097280"/>
              <a:gd name="connsiteY12" fmla="*/ 431597 h 1411833"/>
              <a:gd name="connsiteX13" fmla="*/ 0 w 1097280"/>
              <a:gd name="connsiteY13" fmla="*/ 7315 h 141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7280" h="1411833">
                <a:moveTo>
                  <a:pt x="0" y="7315"/>
                </a:moveTo>
                <a:lnTo>
                  <a:pt x="1075334" y="0"/>
                </a:lnTo>
                <a:lnTo>
                  <a:pt x="1068019" y="424281"/>
                </a:lnTo>
                <a:lnTo>
                  <a:pt x="746150" y="563270"/>
                </a:lnTo>
                <a:lnTo>
                  <a:pt x="1097280" y="709574"/>
                </a:lnTo>
                <a:lnTo>
                  <a:pt x="1089965" y="1075334"/>
                </a:lnTo>
                <a:lnTo>
                  <a:pt x="658368" y="1060704"/>
                </a:lnTo>
                <a:lnTo>
                  <a:pt x="534010" y="1411833"/>
                </a:lnTo>
                <a:lnTo>
                  <a:pt x="387706" y="1075334"/>
                </a:lnTo>
                <a:lnTo>
                  <a:pt x="21946" y="1089965"/>
                </a:lnTo>
                <a:lnTo>
                  <a:pt x="14630" y="709574"/>
                </a:lnTo>
                <a:lnTo>
                  <a:pt x="336499" y="548640"/>
                </a:lnTo>
                <a:lnTo>
                  <a:pt x="0" y="431597"/>
                </a:lnTo>
                <a:lnTo>
                  <a:pt x="0" y="7315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9" name="Полилиния 18"/>
          <p:cNvSpPr/>
          <p:nvPr/>
        </p:nvSpPr>
        <p:spPr>
          <a:xfrm>
            <a:off x="5057252" y="357166"/>
            <a:ext cx="1780251" cy="1337682"/>
          </a:xfrm>
          <a:custGeom>
            <a:avLst/>
            <a:gdLst>
              <a:gd name="connsiteX0" fmla="*/ 358445 w 1733703"/>
              <a:gd name="connsiteY0" fmla="*/ 7315 h 1104595"/>
              <a:gd name="connsiteX1" fmla="*/ 1411834 w 1733703"/>
              <a:gd name="connsiteY1" fmla="*/ 0 h 1104595"/>
              <a:gd name="connsiteX2" fmla="*/ 1411834 w 1733703"/>
              <a:gd name="connsiteY2" fmla="*/ 453542 h 1104595"/>
              <a:gd name="connsiteX3" fmla="*/ 1733703 w 1733703"/>
              <a:gd name="connsiteY3" fmla="*/ 555955 h 1104595"/>
              <a:gd name="connsiteX4" fmla="*/ 1411834 w 1733703"/>
              <a:gd name="connsiteY4" fmla="*/ 724204 h 1104595"/>
              <a:gd name="connsiteX5" fmla="*/ 1419149 w 1733703"/>
              <a:gd name="connsiteY5" fmla="*/ 1097280 h 1104595"/>
              <a:gd name="connsiteX6" fmla="*/ 1016813 w 1733703"/>
              <a:gd name="connsiteY6" fmla="*/ 1097280 h 1104595"/>
              <a:gd name="connsiteX7" fmla="*/ 885140 w 1733703"/>
              <a:gd name="connsiteY7" fmla="*/ 716889 h 1104595"/>
              <a:gd name="connsiteX8" fmla="*/ 709575 w 1733703"/>
              <a:gd name="connsiteY8" fmla="*/ 1104595 h 1104595"/>
              <a:gd name="connsiteX9" fmla="*/ 358445 w 1733703"/>
              <a:gd name="connsiteY9" fmla="*/ 1104595 h 1104595"/>
              <a:gd name="connsiteX10" fmla="*/ 365760 w 1733703"/>
              <a:gd name="connsiteY10" fmla="*/ 746150 h 1104595"/>
              <a:gd name="connsiteX11" fmla="*/ 0 w 1733703"/>
              <a:gd name="connsiteY11" fmla="*/ 570585 h 1104595"/>
              <a:gd name="connsiteX12" fmla="*/ 358445 w 1733703"/>
              <a:gd name="connsiteY12" fmla="*/ 395020 h 1104595"/>
              <a:gd name="connsiteX13" fmla="*/ 358445 w 1733703"/>
              <a:gd name="connsiteY13" fmla="*/ 7315 h 110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3703" h="1104595">
                <a:moveTo>
                  <a:pt x="358445" y="7315"/>
                </a:moveTo>
                <a:lnTo>
                  <a:pt x="1411834" y="0"/>
                </a:lnTo>
                <a:lnTo>
                  <a:pt x="1411834" y="453542"/>
                </a:lnTo>
                <a:lnTo>
                  <a:pt x="1733703" y="555955"/>
                </a:lnTo>
                <a:lnTo>
                  <a:pt x="1411834" y="724204"/>
                </a:lnTo>
                <a:lnTo>
                  <a:pt x="1419149" y="1097280"/>
                </a:lnTo>
                <a:lnTo>
                  <a:pt x="1016813" y="1097280"/>
                </a:lnTo>
                <a:lnTo>
                  <a:pt x="885140" y="716889"/>
                </a:lnTo>
                <a:lnTo>
                  <a:pt x="709575" y="1104595"/>
                </a:lnTo>
                <a:lnTo>
                  <a:pt x="358445" y="1104595"/>
                </a:lnTo>
                <a:lnTo>
                  <a:pt x="365760" y="746150"/>
                </a:lnTo>
                <a:lnTo>
                  <a:pt x="0" y="570585"/>
                </a:lnTo>
                <a:lnTo>
                  <a:pt x="358445" y="395020"/>
                </a:lnTo>
                <a:lnTo>
                  <a:pt x="358445" y="7315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0" name="Полилиния 19"/>
          <p:cNvSpPr/>
          <p:nvPr/>
        </p:nvSpPr>
        <p:spPr>
          <a:xfrm>
            <a:off x="4293572" y="357166"/>
            <a:ext cx="1131749" cy="1762905"/>
          </a:xfrm>
          <a:custGeom>
            <a:avLst/>
            <a:gdLst>
              <a:gd name="connsiteX0" fmla="*/ 4877 w 1102157"/>
              <a:gd name="connsiteY0" fmla="*/ 0 h 1455724"/>
              <a:gd name="connsiteX1" fmla="*/ 1094842 w 1102157"/>
              <a:gd name="connsiteY1" fmla="*/ 0 h 1455724"/>
              <a:gd name="connsiteX2" fmla="*/ 1087527 w 1102157"/>
              <a:gd name="connsiteY2" fmla="*/ 395020 h 1455724"/>
              <a:gd name="connsiteX3" fmla="*/ 729082 w 1102157"/>
              <a:gd name="connsiteY3" fmla="*/ 563270 h 1455724"/>
              <a:gd name="connsiteX4" fmla="*/ 1102157 w 1102157"/>
              <a:gd name="connsiteY4" fmla="*/ 746150 h 1455724"/>
              <a:gd name="connsiteX5" fmla="*/ 1094842 w 1102157"/>
              <a:gd name="connsiteY5" fmla="*/ 1089964 h 1455724"/>
              <a:gd name="connsiteX6" fmla="*/ 670560 w 1102157"/>
              <a:gd name="connsiteY6" fmla="*/ 1089964 h 1455724"/>
              <a:gd name="connsiteX7" fmla="*/ 524256 w 1102157"/>
              <a:gd name="connsiteY7" fmla="*/ 1455724 h 1455724"/>
              <a:gd name="connsiteX8" fmla="*/ 348692 w 1102157"/>
              <a:gd name="connsiteY8" fmla="*/ 1075334 h 1455724"/>
              <a:gd name="connsiteX9" fmla="*/ 4877 w 1102157"/>
              <a:gd name="connsiteY9" fmla="*/ 1075334 h 1455724"/>
              <a:gd name="connsiteX10" fmla="*/ 4877 w 1102157"/>
              <a:gd name="connsiteY10" fmla="*/ 0 h 145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2157" h="1455724">
                <a:moveTo>
                  <a:pt x="4877" y="0"/>
                </a:moveTo>
                <a:lnTo>
                  <a:pt x="1094842" y="0"/>
                </a:lnTo>
                <a:lnTo>
                  <a:pt x="1087527" y="395020"/>
                </a:lnTo>
                <a:lnTo>
                  <a:pt x="729082" y="563270"/>
                </a:lnTo>
                <a:lnTo>
                  <a:pt x="1102157" y="746150"/>
                </a:lnTo>
                <a:lnTo>
                  <a:pt x="1094842" y="1089964"/>
                </a:lnTo>
                <a:lnTo>
                  <a:pt x="670560" y="1089964"/>
                </a:lnTo>
                <a:lnTo>
                  <a:pt x="524256" y="1455724"/>
                </a:lnTo>
                <a:lnTo>
                  <a:pt x="348692" y="1075334"/>
                </a:lnTo>
                <a:lnTo>
                  <a:pt x="4877" y="1075334"/>
                </a:lnTo>
                <a:cubicBezTo>
                  <a:pt x="2439" y="716889"/>
                  <a:pt x="0" y="358445"/>
                  <a:pt x="4877" y="0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>
            <a:hlinkClick r:id="" action="ppaction://hlinkshowjump?jump=nextslide"/>
          </p:cNvPr>
          <p:cNvSpPr/>
          <p:nvPr/>
        </p:nvSpPr>
        <p:spPr>
          <a:xfrm>
            <a:off x="5429256" y="5786454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>
            <a:hlinkClick r:id="" action="ppaction://hlinkshowjump?jump=nextslide"/>
          </p:cNvPr>
          <p:cNvSpPr/>
          <p:nvPr/>
        </p:nvSpPr>
        <p:spPr>
          <a:xfrm>
            <a:off x="5429256" y="5072074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ЕЛЬ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48" y="357166"/>
            <a:ext cx="4357718" cy="533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Меня очень любят пчёлы. Летом, когда я покрываюсь жёлтыми душистыми цветами, они прилетают собирать нектар, из которого потом получается целебный мёд. Древесина у меня мягкая, светлая, из неё делают ложки, плошки, кадки, бочонки и многое другое. А из коры – лыко и мочало. Цветы сушат и добавляют в чай. Их также используют как средство от простуды.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4214810" y="5857892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ГОТОВ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6572264" y="5857892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6000" t="4000" r="4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357166"/>
            <a:ext cx="4429156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Полилиния 5"/>
          <p:cNvSpPr/>
          <p:nvPr/>
        </p:nvSpPr>
        <p:spPr>
          <a:xfrm>
            <a:off x="5397791" y="3911111"/>
            <a:ext cx="1129837" cy="1661029"/>
          </a:xfrm>
          <a:custGeom>
            <a:avLst/>
            <a:gdLst>
              <a:gd name="connsiteX0" fmla="*/ 15073 w 1100295"/>
              <a:gd name="connsiteY0" fmla="*/ 316523 h 1371600"/>
              <a:gd name="connsiteX1" fmla="*/ 346668 w 1100295"/>
              <a:gd name="connsiteY1" fmla="*/ 326571 h 1371600"/>
              <a:gd name="connsiteX2" fmla="*/ 542611 w 1100295"/>
              <a:gd name="connsiteY2" fmla="*/ 0 h 1371600"/>
              <a:gd name="connsiteX3" fmla="*/ 698361 w 1100295"/>
              <a:gd name="connsiteY3" fmla="*/ 311499 h 1371600"/>
              <a:gd name="connsiteX4" fmla="*/ 1100295 w 1100295"/>
              <a:gd name="connsiteY4" fmla="*/ 301451 h 1371600"/>
              <a:gd name="connsiteX5" fmla="*/ 1090246 w 1100295"/>
              <a:gd name="connsiteY5" fmla="*/ 673240 h 1371600"/>
              <a:gd name="connsiteX6" fmla="*/ 758651 w 1100295"/>
              <a:gd name="connsiteY6" fmla="*/ 849086 h 1371600"/>
              <a:gd name="connsiteX7" fmla="*/ 1095271 w 1100295"/>
              <a:gd name="connsiteY7" fmla="*/ 1019908 h 1371600"/>
              <a:gd name="connsiteX8" fmla="*/ 1090246 w 1100295"/>
              <a:gd name="connsiteY8" fmla="*/ 1366576 h 1371600"/>
              <a:gd name="connsiteX9" fmla="*/ 0 w 1100295"/>
              <a:gd name="connsiteY9" fmla="*/ 1371600 h 1371600"/>
              <a:gd name="connsiteX10" fmla="*/ 0 w 1100295"/>
              <a:gd name="connsiteY10" fmla="*/ 1045029 h 1371600"/>
              <a:gd name="connsiteX11" fmla="*/ 386862 w 1100295"/>
              <a:gd name="connsiteY11" fmla="*/ 844062 h 1371600"/>
              <a:gd name="connsiteX12" fmla="*/ 10049 w 1100295"/>
              <a:gd name="connsiteY12" fmla="*/ 668215 h 1371600"/>
              <a:gd name="connsiteX13" fmla="*/ 15073 w 1100295"/>
              <a:gd name="connsiteY13" fmla="*/ 31652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0295" h="1371600">
                <a:moveTo>
                  <a:pt x="15073" y="316523"/>
                </a:moveTo>
                <a:lnTo>
                  <a:pt x="346668" y="326571"/>
                </a:lnTo>
                <a:lnTo>
                  <a:pt x="542611" y="0"/>
                </a:lnTo>
                <a:lnTo>
                  <a:pt x="698361" y="311499"/>
                </a:lnTo>
                <a:lnTo>
                  <a:pt x="1100295" y="301451"/>
                </a:lnTo>
                <a:lnTo>
                  <a:pt x="1090246" y="673240"/>
                </a:lnTo>
                <a:lnTo>
                  <a:pt x="758651" y="849086"/>
                </a:lnTo>
                <a:lnTo>
                  <a:pt x="1095271" y="1019908"/>
                </a:lnTo>
                <a:lnTo>
                  <a:pt x="1090246" y="1366576"/>
                </a:lnTo>
                <a:lnTo>
                  <a:pt x="0" y="1371600"/>
                </a:lnTo>
                <a:lnTo>
                  <a:pt x="0" y="1045029"/>
                </a:lnTo>
                <a:lnTo>
                  <a:pt x="386862" y="844062"/>
                </a:lnTo>
                <a:lnTo>
                  <a:pt x="10049" y="668215"/>
                </a:lnTo>
                <a:cubicBezTo>
                  <a:pt x="11724" y="550984"/>
                  <a:pt x="13398" y="433754"/>
                  <a:pt x="15073" y="316523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олилиния 9"/>
          <p:cNvSpPr/>
          <p:nvPr/>
        </p:nvSpPr>
        <p:spPr>
          <a:xfrm>
            <a:off x="6512151" y="2560384"/>
            <a:ext cx="1124678" cy="2086934"/>
          </a:xfrm>
          <a:custGeom>
            <a:avLst/>
            <a:gdLst>
              <a:gd name="connsiteX0" fmla="*/ 5024 w 1095271"/>
              <a:gd name="connsiteY0" fmla="*/ 361741 h 1723292"/>
              <a:gd name="connsiteX1" fmla="*/ 341644 w 1095271"/>
              <a:gd name="connsiteY1" fmla="*/ 351692 h 1723292"/>
              <a:gd name="connsiteX2" fmla="*/ 522514 w 1095271"/>
              <a:gd name="connsiteY2" fmla="*/ 0 h 1723292"/>
              <a:gd name="connsiteX3" fmla="*/ 713433 w 1095271"/>
              <a:gd name="connsiteY3" fmla="*/ 356716 h 1723292"/>
              <a:gd name="connsiteX4" fmla="*/ 1095271 w 1095271"/>
              <a:gd name="connsiteY4" fmla="*/ 351692 h 1723292"/>
              <a:gd name="connsiteX5" fmla="*/ 1095271 w 1095271"/>
              <a:gd name="connsiteY5" fmla="*/ 723481 h 1723292"/>
              <a:gd name="connsiteX6" fmla="*/ 743578 w 1095271"/>
              <a:gd name="connsiteY6" fmla="*/ 899327 h 1723292"/>
              <a:gd name="connsiteX7" fmla="*/ 1085222 w 1095271"/>
              <a:gd name="connsiteY7" fmla="*/ 1075174 h 1723292"/>
              <a:gd name="connsiteX8" fmla="*/ 1085222 w 1095271"/>
              <a:gd name="connsiteY8" fmla="*/ 1421842 h 1723292"/>
              <a:gd name="connsiteX9" fmla="*/ 668216 w 1095271"/>
              <a:gd name="connsiteY9" fmla="*/ 1416818 h 1723292"/>
              <a:gd name="connsiteX10" fmla="*/ 497394 w 1095271"/>
              <a:gd name="connsiteY10" fmla="*/ 1723292 h 1723292"/>
              <a:gd name="connsiteX11" fmla="*/ 371789 w 1095271"/>
              <a:gd name="connsiteY11" fmla="*/ 1406769 h 1723292"/>
              <a:gd name="connsiteX12" fmla="*/ 10049 w 1095271"/>
              <a:gd name="connsiteY12" fmla="*/ 1406769 h 1723292"/>
              <a:gd name="connsiteX13" fmla="*/ 15073 w 1095271"/>
              <a:gd name="connsiteY13" fmla="*/ 1050053 h 1723292"/>
              <a:gd name="connsiteX14" fmla="*/ 301451 w 1095271"/>
              <a:gd name="connsiteY14" fmla="*/ 894303 h 1723292"/>
              <a:gd name="connsiteX15" fmla="*/ 0 w 1095271"/>
              <a:gd name="connsiteY15" fmla="*/ 748602 h 1723292"/>
              <a:gd name="connsiteX16" fmla="*/ 5024 w 1095271"/>
              <a:gd name="connsiteY16" fmla="*/ 361741 h 172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5271" h="1723292">
                <a:moveTo>
                  <a:pt x="5024" y="361741"/>
                </a:moveTo>
                <a:lnTo>
                  <a:pt x="341644" y="351692"/>
                </a:lnTo>
                <a:lnTo>
                  <a:pt x="522514" y="0"/>
                </a:lnTo>
                <a:lnTo>
                  <a:pt x="713433" y="356716"/>
                </a:lnTo>
                <a:lnTo>
                  <a:pt x="1095271" y="351692"/>
                </a:lnTo>
                <a:lnTo>
                  <a:pt x="1095271" y="723481"/>
                </a:lnTo>
                <a:lnTo>
                  <a:pt x="743578" y="899327"/>
                </a:lnTo>
                <a:lnTo>
                  <a:pt x="1085222" y="1075174"/>
                </a:lnTo>
                <a:lnTo>
                  <a:pt x="1085222" y="1421842"/>
                </a:lnTo>
                <a:lnTo>
                  <a:pt x="668216" y="1416818"/>
                </a:lnTo>
                <a:lnTo>
                  <a:pt x="497394" y="1723292"/>
                </a:lnTo>
                <a:lnTo>
                  <a:pt x="371789" y="1406769"/>
                </a:lnTo>
                <a:lnTo>
                  <a:pt x="10049" y="1406769"/>
                </a:lnTo>
                <a:cubicBezTo>
                  <a:pt x="11724" y="1287864"/>
                  <a:pt x="13398" y="1168958"/>
                  <a:pt x="15073" y="1050053"/>
                </a:cubicBezTo>
                <a:lnTo>
                  <a:pt x="301451" y="894303"/>
                </a:lnTo>
                <a:lnTo>
                  <a:pt x="0" y="748602"/>
                </a:lnTo>
                <a:cubicBezTo>
                  <a:pt x="1675" y="619648"/>
                  <a:pt x="3349" y="490695"/>
                  <a:pt x="5024" y="361741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1" name="Полилиния 10"/>
          <p:cNvSpPr/>
          <p:nvPr/>
        </p:nvSpPr>
        <p:spPr>
          <a:xfrm>
            <a:off x="7280852" y="2974120"/>
            <a:ext cx="1429063" cy="1332473"/>
          </a:xfrm>
          <a:custGeom>
            <a:avLst/>
            <a:gdLst>
              <a:gd name="connsiteX0" fmla="*/ 346669 w 1391697"/>
              <a:gd name="connsiteY0" fmla="*/ 10048 h 1100294"/>
              <a:gd name="connsiteX1" fmla="*/ 653143 w 1391697"/>
              <a:gd name="connsiteY1" fmla="*/ 5024 h 1100294"/>
              <a:gd name="connsiteX2" fmla="*/ 854110 w 1391697"/>
              <a:gd name="connsiteY2" fmla="*/ 381837 h 1100294"/>
              <a:gd name="connsiteX3" fmla="*/ 994787 w 1391697"/>
              <a:gd name="connsiteY3" fmla="*/ 0 h 1100294"/>
              <a:gd name="connsiteX4" fmla="*/ 1391697 w 1391697"/>
              <a:gd name="connsiteY4" fmla="*/ 10048 h 1100294"/>
              <a:gd name="connsiteX5" fmla="*/ 1376625 w 1391697"/>
              <a:gd name="connsiteY5" fmla="*/ 1080198 h 1100294"/>
              <a:gd name="connsiteX6" fmla="*/ 989763 w 1391697"/>
              <a:gd name="connsiteY6" fmla="*/ 1075174 h 1100294"/>
              <a:gd name="connsiteX7" fmla="*/ 828989 w 1391697"/>
              <a:gd name="connsiteY7" fmla="*/ 733530 h 1100294"/>
              <a:gd name="connsiteX8" fmla="*/ 673240 w 1391697"/>
              <a:gd name="connsiteY8" fmla="*/ 1100294 h 1100294"/>
              <a:gd name="connsiteX9" fmla="*/ 341644 w 1391697"/>
              <a:gd name="connsiteY9" fmla="*/ 1090246 h 1100294"/>
              <a:gd name="connsiteX10" fmla="*/ 341644 w 1391697"/>
              <a:gd name="connsiteY10" fmla="*/ 733530 h 1100294"/>
              <a:gd name="connsiteX11" fmla="*/ 0 w 1391697"/>
              <a:gd name="connsiteY11" fmla="*/ 557683 h 1100294"/>
              <a:gd name="connsiteX12" fmla="*/ 356717 w 1391697"/>
              <a:gd name="connsiteY12" fmla="*/ 381837 h 1100294"/>
              <a:gd name="connsiteX13" fmla="*/ 346669 w 1391697"/>
              <a:gd name="connsiteY13" fmla="*/ 10048 h 1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1697" h="1100294">
                <a:moveTo>
                  <a:pt x="346669" y="10048"/>
                </a:moveTo>
                <a:lnTo>
                  <a:pt x="653143" y="5024"/>
                </a:lnTo>
                <a:lnTo>
                  <a:pt x="854110" y="381837"/>
                </a:lnTo>
                <a:lnTo>
                  <a:pt x="994787" y="0"/>
                </a:lnTo>
                <a:lnTo>
                  <a:pt x="1391697" y="10048"/>
                </a:lnTo>
                <a:lnTo>
                  <a:pt x="1376625" y="1080198"/>
                </a:lnTo>
                <a:lnTo>
                  <a:pt x="989763" y="1075174"/>
                </a:lnTo>
                <a:lnTo>
                  <a:pt x="828989" y="733530"/>
                </a:lnTo>
                <a:lnTo>
                  <a:pt x="673240" y="1100294"/>
                </a:lnTo>
                <a:lnTo>
                  <a:pt x="341644" y="1090246"/>
                </a:lnTo>
                <a:lnTo>
                  <a:pt x="341644" y="733530"/>
                </a:lnTo>
                <a:lnTo>
                  <a:pt x="0" y="557683"/>
                </a:lnTo>
                <a:lnTo>
                  <a:pt x="356717" y="381837"/>
                </a:lnTo>
                <a:lnTo>
                  <a:pt x="346669" y="10048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Полилиния 12"/>
          <p:cNvSpPr/>
          <p:nvPr/>
        </p:nvSpPr>
        <p:spPr>
          <a:xfrm>
            <a:off x="6156175" y="1647731"/>
            <a:ext cx="1790197" cy="1344642"/>
          </a:xfrm>
          <a:custGeom>
            <a:avLst/>
            <a:gdLst>
              <a:gd name="connsiteX0" fmla="*/ 361741 w 1743389"/>
              <a:gd name="connsiteY0" fmla="*/ 35169 h 1110342"/>
              <a:gd name="connsiteX1" fmla="*/ 723481 w 1743389"/>
              <a:gd name="connsiteY1" fmla="*/ 20096 h 1110342"/>
              <a:gd name="connsiteX2" fmla="*/ 879231 w 1743389"/>
              <a:gd name="connsiteY2" fmla="*/ 356716 h 1110342"/>
              <a:gd name="connsiteX3" fmla="*/ 1009859 w 1743389"/>
              <a:gd name="connsiteY3" fmla="*/ 0 h 1110342"/>
              <a:gd name="connsiteX4" fmla="*/ 1441939 w 1743389"/>
              <a:gd name="connsiteY4" fmla="*/ 15072 h 1110342"/>
              <a:gd name="connsiteX5" fmla="*/ 1426866 w 1743389"/>
              <a:gd name="connsiteY5" fmla="*/ 427055 h 1110342"/>
              <a:gd name="connsiteX6" fmla="*/ 1743389 w 1743389"/>
              <a:gd name="connsiteY6" fmla="*/ 597877 h 1110342"/>
              <a:gd name="connsiteX7" fmla="*/ 1441939 w 1743389"/>
              <a:gd name="connsiteY7" fmla="*/ 783771 h 1110342"/>
              <a:gd name="connsiteX8" fmla="*/ 1436914 w 1743389"/>
              <a:gd name="connsiteY8" fmla="*/ 1100294 h 1110342"/>
              <a:gd name="connsiteX9" fmla="*/ 1050053 w 1743389"/>
              <a:gd name="connsiteY9" fmla="*/ 1095270 h 1110342"/>
              <a:gd name="connsiteX10" fmla="*/ 864158 w 1743389"/>
              <a:gd name="connsiteY10" fmla="*/ 753626 h 1110342"/>
              <a:gd name="connsiteX11" fmla="*/ 688312 w 1743389"/>
              <a:gd name="connsiteY11" fmla="*/ 1100294 h 1110342"/>
              <a:gd name="connsiteX12" fmla="*/ 351692 w 1743389"/>
              <a:gd name="connsiteY12" fmla="*/ 1110342 h 1110342"/>
              <a:gd name="connsiteX13" fmla="*/ 351692 w 1743389"/>
              <a:gd name="connsiteY13" fmla="*/ 753626 h 1110342"/>
              <a:gd name="connsiteX14" fmla="*/ 0 w 1743389"/>
              <a:gd name="connsiteY14" fmla="*/ 577780 h 1110342"/>
              <a:gd name="connsiteX15" fmla="*/ 366765 w 1743389"/>
              <a:gd name="connsiteY15" fmla="*/ 427055 h 1110342"/>
              <a:gd name="connsiteX16" fmla="*/ 361741 w 1743389"/>
              <a:gd name="connsiteY16" fmla="*/ 35169 h 111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3389" h="1110342">
                <a:moveTo>
                  <a:pt x="361741" y="35169"/>
                </a:moveTo>
                <a:lnTo>
                  <a:pt x="723481" y="20096"/>
                </a:lnTo>
                <a:lnTo>
                  <a:pt x="879231" y="356716"/>
                </a:lnTo>
                <a:lnTo>
                  <a:pt x="1009859" y="0"/>
                </a:lnTo>
                <a:lnTo>
                  <a:pt x="1441939" y="15072"/>
                </a:lnTo>
                <a:lnTo>
                  <a:pt x="1426866" y="427055"/>
                </a:lnTo>
                <a:lnTo>
                  <a:pt x="1743389" y="597877"/>
                </a:lnTo>
                <a:lnTo>
                  <a:pt x="1441939" y="783771"/>
                </a:lnTo>
                <a:lnTo>
                  <a:pt x="1436914" y="1100294"/>
                </a:lnTo>
                <a:lnTo>
                  <a:pt x="1050053" y="1095270"/>
                </a:lnTo>
                <a:lnTo>
                  <a:pt x="864158" y="753626"/>
                </a:lnTo>
                <a:lnTo>
                  <a:pt x="688312" y="1100294"/>
                </a:lnTo>
                <a:lnTo>
                  <a:pt x="351692" y="1110342"/>
                </a:lnTo>
                <a:lnTo>
                  <a:pt x="351692" y="753626"/>
                </a:lnTo>
                <a:lnTo>
                  <a:pt x="0" y="577780"/>
                </a:lnTo>
                <a:lnTo>
                  <a:pt x="366765" y="427055"/>
                </a:lnTo>
                <a:cubicBezTo>
                  <a:pt x="368440" y="298101"/>
                  <a:pt x="370114" y="169147"/>
                  <a:pt x="361741" y="35169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8" name="Полилиния 17"/>
          <p:cNvSpPr/>
          <p:nvPr/>
        </p:nvSpPr>
        <p:spPr>
          <a:xfrm>
            <a:off x="5057251" y="357166"/>
            <a:ext cx="1780251" cy="1337682"/>
          </a:xfrm>
          <a:custGeom>
            <a:avLst/>
            <a:gdLst>
              <a:gd name="connsiteX0" fmla="*/ 358445 w 1733703"/>
              <a:gd name="connsiteY0" fmla="*/ 7315 h 1104595"/>
              <a:gd name="connsiteX1" fmla="*/ 1411834 w 1733703"/>
              <a:gd name="connsiteY1" fmla="*/ 0 h 1104595"/>
              <a:gd name="connsiteX2" fmla="*/ 1411834 w 1733703"/>
              <a:gd name="connsiteY2" fmla="*/ 453542 h 1104595"/>
              <a:gd name="connsiteX3" fmla="*/ 1733703 w 1733703"/>
              <a:gd name="connsiteY3" fmla="*/ 555955 h 1104595"/>
              <a:gd name="connsiteX4" fmla="*/ 1411834 w 1733703"/>
              <a:gd name="connsiteY4" fmla="*/ 724204 h 1104595"/>
              <a:gd name="connsiteX5" fmla="*/ 1419149 w 1733703"/>
              <a:gd name="connsiteY5" fmla="*/ 1097280 h 1104595"/>
              <a:gd name="connsiteX6" fmla="*/ 1016813 w 1733703"/>
              <a:gd name="connsiteY6" fmla="*/ 1097280 h 1104595"/>
              <a:gd name="connsiteX7" fmla="*/ 885140 w 1733703"/>
              <a:gd name="connsiteY7" fmla="*/ 716889 h 1104595"/>
              <a:gd name="connsiteX8" fmla="*/ 709575 w 1733703"/>
              <a:gd name="connsiteY8" fmla="*/ 1104595 h 1104595"/>
              <a:gd name="connsiteX9" fmla="*/ 358445 w 1733703"/>
              <a:gd name="connsiteY9" fmla="*/ 1104595 h 1104595"/>
              <a:gd name="connsiteX10" fmla="*/ 365760 w 1733703"/>
              <a:gd name="connsiteY10" fmla="*/ 746150 h 1104595"/>
              <a:gd name="connsiteX11" fmla="*/ 0 w 1733703"/>
              <a:gd name="connsiteY11" fmla="*/ 570585 h 1104595"/>
              <a:gd name="connsiteX12" fmla="*/ 358445 w 1733703"/>
              <a:gd name="connsiteY12" fmla="*/ 395020 h 1104595"/>
              <a:gd name="connsiteX13" fmla="*/ 358445 w 1733703"/>
              <a:gd name="connsiteY13" fmla="*/ 7315 h 110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3703" h="1104595">
                <a:moveTo>
                  <a:pt x="358445" y="7315"/>
                </a:moveTo>
                <a:lnTo>
                  <a:pt x="1411834" y="0"/>
                </a:lnTo>
                <a:lnTo>
                  <a:pt x="1411834" y="453542"/>
                </a:lnTo>
                <a:lnTo>
                  <a:pt x="1733703" y="555955"/>
                </a:lnTo>
                <a:lnTo>
                  <a:pt x="1411834" y="724204"/>
                </a:lnTo>
                <a:lnTo>
                  <a:pt x="1419149" y="1097280"/>
                </a:lnTo>
                <a:lnTo>
                  <a:pt x="1016813" y="1097280"/>
                </a:lnTo>
                <a:lnTo>
                  <a:pt x="885140" y="716889"/>
                </a:lnTo>
                <a:lnTo>
                  <a:pt x="709575" y="1104595"/>
                </a:lnTo>
                <a:lnTo>
                  <a:pt x="358445" y="1104595"/>
                </a:lnTo>
                <a:lnTo>
                  <a:pt x="365760" y="746150"/>
                </a:lnTo>
                <a:lnTo>
                  <a:pt x="0" y="570585"/>
                </a:lnTo>
                <a:lnTo>
                  <a:pt x="358445" y="395020"/>
                </a:lnTo>
                <a:lnTo>
                  <a:pt x="358445" y="7315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>
            <a:hlinkClick r:id="rId3" action="ppaction://hlinksldjump"/>
          </p:cNvPr>
          <p:cNvSpPr/>
          <p:nvPr/>
        </p:nvSpPr>
        <p:spPr>
          <a:xfrm>
            <a:off x="5429256" y="5857892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ГОТОВ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6000" t="4000" r="4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357166"/>
            <a:ext cx="4429156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" name="Полилиния 3"/>
          <p:cNvSpPr/>
          <p:nvPr/>
        </p:nvSpPr>
        <p:spPr>
          <a:xfrm>
            <a:off x="7605873" y="3844183"/>
            <a:ext cx="1098882" cy="1721873"/>
          </a:xfrm>
          <a:custGeom>
            <a:avLst/>
            <a:gdLst>
              <a:gd name="connsiteX0" fmla="*/ 25121 w 1070150"/>
              <a:gd name="connsiteY0" fmla="*/ 371789 h 1421842"/>
              <a:gd name="connsiteX1" fmla="*/ 361741 w 1070150"/>
              <a:gd name="connsiteY1" fmla="*/ 381837 h 1421842"/>
              <a:gd name="connsiteX2" fmla="*/ 517491 w 1070150"/>
              <a:gd name="connsiteY2" fmla="*/ 0 h 1421842"/>
              <a:gd name="connsiteX3" fmla="*/ 683288 w 1070150"/>
              <a:gd name="connsiteY3" fmla="*/ 371789 h 1421842"/>
              <a:gd name="connsiteX4" fmla="*/ 1070150 w 1070150"/>
              <a:gd name="connsiteY4" fmla="*/ 381837 h 1421842"/>
              <a:gd name="connsiteX5" fmla="*/ 1070150 w 1070150"/>
              <a:gd name="connsiteY5" fmla="*/ 1421842 h 1421842"/>
              <a:gd name="connsiteX6" fmla="*/ 0 w 1070150"/>
              <a:gd name="connsiteY6" fmla="*/ 1416818 h 1421842"/>
              <a:gd name="connsiteX7" fmla="*/ 5025 w 1070150"/>
              <a:gd name="connsiteY7" fmla="*/ 1014884 h 1421842"/>
              <a:gd name="connsiteX8" fmla="*/ 331596 w 1070150"/>
              <a:gd name="connsiteY8" fmla="*/ 869182 h 1421842"/>
              <a:gd name="connsiteX9" fmla="*/ 15073 w 1070150"/>
              <a:gd name="connsiteY9" fmla="*/ 693336 h 1421842"/>
              <a:gd name="connsiteX10" fmla="*/ 25121 w 1070150"/>
              <a:gd name="connsiteY10" fmla="*/ 371789 h 142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0150" h="1421842">
                <a:moveTo>
                  <a:pt x="25121" y="371789"/>
                </a:moveTo>
                <a:lnTo>
                  <a:pt x="361741" y="381837"/>
                </a:lnTo>
                <a:lnTo>
                  <a:pt x="517491" y="0"/>
                </a:lnTo>
                <a:lnTo>
                  <a:pt x="683288" y="371789"/>
                </a:lnTo>
                <a:lnTo>
                  <a:pt x="1070150" y="381837"/>
                </a:lnTo>
                <a:lnTo>
                  <a:pt x="1070150" y="1421842"/>
                </a:lnTo>
                <a:lnTo>
                  <a:pt x="0" y="1416818"/>
                </a:lnTo>
                <a:lnTo>
                  <a:pt x="5025" y="1014884"/>
                </a:lnTo>
                <a:lnTo>
                  <a:pt x="331596" y="869182"/>
                </a:lnTo>
                <a:lnTo>
                  <a:pt x="15073" y="693336"/>
                </a:lnTo>
                <a:cubicBezTo>
                  <a:pt x="16748" y="584479"/>
                  <a:pt x="18422" y="475622"/>
                  <a:pt x="25121" y="371789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олилиния 4"/>
          <p:cNvSpPr/>
          <p:nvPr/>
        </p:nvSpPr>
        <p:spPr>
          <a:xfrm>
            <a:off x="6181970" y="4270087"/>
            <a:ext cx="1764402" cy="1289884"/>
          </a:xfrm>
          <a:custGeom>
            <a:avLst/>
            <a:gdLst>
              <a:gd name="connsiteX0" fmla="*/ 331596 w 1718268"/>
              <a:gd name="connsiteY0" fmla="*/ 0 h 1065126"/>
              <a:gd name="connsiteX1" fmla="*/ 693336 w 1718268"/>
              <a:gd name="connsiteY1" fmla="*/ 0 h 1065126"/>
              <a:gd name="connsiteX2" fmla="*/ 823965 w 1718268"/>
              <a:gd name="connsiteY2" fmla="*/ 321548 h 1065126"/>
              <a:gd name="connsiteX3" fmla="*/ 999811 w 1718268"/>
              <a:gd name="connsiteY3" fmla="*/ 0 h 1065126"/>
              <a:gd name="connsiteX4" fmla="*/ 1406769 w 1718268"/>
              <a:gd name="connsiteY4" fmla="*/ 5025 h 1065126"/>
              <a:gd name="connsiteX5" fmla="*/ 1406769 w 1718268"/>
              <a:gd name="connsiteY5" fmla="*/ 346668 h 1065126"/>
              <a:gd name="connsiteX6" fmla="*/ 1718268 w 1718268"/>
              <a:gd name="connsiteY6" fmla="*/ 512466 h 1065126"/>
              <a:gd name="connsiteX7" fmla="*/ 1391697 w 1718268"/>
              <a:gd name="connsiteY7" fmla="*/ 663192 h 1065126"/>
              <a:gd name="connsiteX8" fmla="*/ 1386672 w 1718268"/>
              <a:gd name="connsiteY8" fmla="*/ 1060101 h 1065126"/>
              <a:gd name="connsiteX9" fmla="*/ 326571 w 1718268"/>
              <a:gd name="connsiteY9" fmla="*/ 1065126 h 1065126"/>
              <a:gd name="connsiteX10" fmla="*/ 331596 w 1718268"/>
              <a:gd name="connsiteY10" fmla="*/ 733530 h 1065126"/>
              <a:gd name="connsiteX11" fmla="*/ 0 w 1718268"/>
              <a:gd name="connsiteY11" fmla="*/ 557684 h 1065126"/>
              <a:gd name="connsiteX12" fmla="*/ 331596 w 1718268"/>
              <a:gd name="connsiteY12" fmla="*/ 371789 h 1065126"/>
              <a:gd name="connsiteX13" fmla="*/ 331596 w 1718268"/>
              <a:gd name="connsiteY13" fmla="*/ 0 h 10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18268" h="1065126">
                <a:moveTo>
                  <a:pt x="331596" y="0"/>
                </a:moveTo>
                <a:lnTo>
                  <a:pt x="693336" y="0"/>
                </a:lnTo>
                <a:lnTo>
                  <a:pt x="823965" y="321548"/>
                </a:lnTo>
                <a:lnTo>
                  <a:pt x="999811" y="0"/>
                </a:lnTo>
                <a:lnTo>
                  <a:pt x="1406769" y="5025"/>
                </a:lnTo>
                <a:lnTo>
                  <a:pt x="1406769" y="346668"/>
                </a:lnTo>
                <a:lnTo>
                  <a:pt x="1718268" y="512466"/>
                </a:lnTo>
                <a:lnTo>
                  <a:pt x="1391697" y="663192"/>
                </a:lnTo>
                <a:lnTo>
                  <a:pt x="1386672" y="1060101"/>
                </a:lnTo>
                <a:lnTo>
                  <a:pt x="326571" y="1065126"/>
                </a:lnTo>
                <a:lnTo>
                  <a:pt x="331596" y="733530"/>
                </a:lnTo>
                <a:lnTo>
                  <a:pt x="0" y="557684"/>
                </a:lnTo>
                <a:lnTo>
                  <a:pt x="331596" y="371789"/>
                </a:lnTo>
                <a:cubicBezTo>
                  <a:pt x="333271" y="247859"/>
                  <a:pt x="334945" y="123930"/>
                  <a:pt x="331596" y="0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Полилиния 5"/>
          <p:cNvSpPr/>
          <p:nvPr/>
        </p:nvSpPr>
        <p:spPr>
          <a:xfrm>
            <a:off x="5397791" y="3911111"/>
            <a:ext cx="1129837" cy="1661029"/>
          </a:xfrm>
          <a:custGeom>
            <a:avLst/>
            <a:gdLst>
              <a:gd name="connsiteX0" fmla="*/ 15073 w 1100295"/>
              <a:gd name="connsiteY0" fmla="*/ 316523 h 1371600"/>
              <a:gd name="connsiteX1" fmla="*/ 346668 w 1100295"/>
              <a:gd name="connsiteY1" fmla="*/ 326571 h 1371600"/>
              <a:gd name="connsiteX2" fmla="*/ 542611 w 1100295"/>
              <a:gd name="connsiteY2" fmla="*/ 0 h 1371600"/>
              <a:gd name="connsiteX3" fmla="*/ 698361 w 1100295"/>
              <a:gd name="connsiteY3" fmla="*/ 311499 h 1371600"/>
              <a:gd name="connsiteX4" fmla="*/ 1100295 w 1100295"/>
              <a:gd name="connsiteY4" fmla="*/ 301451 h 1371600"/>
              <a:gd name="connsiteX5" fmla="*/ 1090246 w 1100295"/>
              <a:gd name="connsiteY5" fmla="*/ 673240 h 1371600"/>
              <a:gd name="connsiteX6" fmla="*/ 758651 w 1100295"/>
              <a:gd name="connsiteY6" fmla="*/ 849086 h 1371600"/>
              <a:gd name="connsiteX7" fmla="*/ 1095271 w 1100295"/>
              <a:gd name="connsiteY7" fmla="*/ 1019908 h 1371600"/>
              <a:gd name="connsiteX8" fmla="*/ 1090246 w 1100295"/>
              <a:gd name="connsiteY8" fmla="*/ 1366576 h 1371600"/>
              <a:gd name="connsiteX9" fmla="*/ 0 w 1100295"/>
              <a:gd name="connsiteY9" fmla="*/ 1371600 h 1371600"/>
              <a:gd name="connsiteX10" fmla="*/ 0 w 1100295"/>
              <a:gd name="connsiteY10" fmla="*/ 1045029 h 1371600"/>
              <a:gd name="connsiteX11" fmla="*/ 386862 w 1100295"/>
              <a:gd name="connsiteY11" fmla="*/ 844062 h 1371600"/>
              <a:gd name="connsiteX12" fmla="*/ 10049 w 1100295"/>
              <a:gd name="connsiteY12" fmla="*/ 668215 h 1371600"/>
              <a:gd name="connsiteX13" fmla="*/ 15073 w 1100295"/>
              <a:gd name="connsiteY13" fmla="*/ 31652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0295" h="1371600">
                <a:moveTo>
                  <a:pt x="15073" y="316523"/>
                </a:moveTo>
                <a:lnTo>
                  <a:pt x="346668" y="326571"/>
                </a:lnTo>
                <a:lnTo>
                  <a:pt x="542611" y="0"/>
                </a:lnTo>
                <a:lnTo>
                  <a:pt x="698361" y="311499"/>
                </a:lnTo>
                <a:lnTo>
                  <a:pt x="1100295" y="301451"/>
                </a:lnTo>
                <a:lnTo>
                  <a:pt x="1090246" y="673240"/>
                </a:lnTo>
                <a:lnTo>
                  <a:pt x="758651" y="849086"/>
                </a:lnTo>
                <a:lnTo>
                  <a:pt x="1095271" y="1019908"/>
                </a:lnTo>
                <a:lnTo>
                  <a:pt x="1090246" y="1366576"/>
                </a:lnTo>
                <a:lnTo>
                  <a:pt x="0" y="1371600"/>
                </a:lnTo>
                <a:lnTo>
                  <a:pt x="0" y="1045029"/>
                </a:lnTo>
                <a:lnTo>
                  <a:pt x="386862" y="844062"/>
                </a:lnTo>
                <a:lnTo>
                  <a:pt x="10049" y="668215"/>
                </a:lnTo>
                <a:cubicBezTo>
                  <a:pt x="11724" y="550984"/>
                  <a:pt x="13398" y="433754"/>
                  <a:pt x="15073" y="316523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олилиния 6"/>
          <p:cNvSpPr/>
          <p:nvPr/>
        </p:nvSpPr>
        <p:spPr>
          <a:xfrm>
            <a:off x="4288591" y="4282257"/>
            <a:ext cx="1490971" cy="1283799"/>
          </a:xfrm>
          <a:custGeom>
            <a:avLst/>
            <a:gdLst>
              <a:gd name="connsiteX0" fmla="*/ 10049 w 1451987"/>
              <a:gd name="connsiteY0" fmla="*/ 0 h 1060101"/>
              <a:gd name="connsiteX1" fmla="*/ 326572 w 1451987"/>
              <a:gd name="connsiteY1" fmla="*/ 0 h 1060101"/>
              <a:gd name="connsiteX2" fmla="*/ 502418 w 1451987"/>
              <a:gd name="connsiteY2" fmla="*/ 356716 h 1060101"/>
              <a:gd name="connsiteX3" fmla="*/ 688312 w 1451987"/>
              <a:gd name="connsiteY3" fmla="*/ 10048 h 1060101"/>
              <a:gd name="connsiteX4" fmla="*/ 1090247 w 1451987"/>
              <a:gd name="connsiteY4" fmla="*/ 5024 h 1060101"/>
              <a:gd name="connsiteX5" fmla="*/ 1095271 w 1451987"/>
              <a:gd name="connsiteY5" fmla="*/ 366765 h 1060101"/>
              <a:gd name="connsiteX6" fmla="*/ 1451987 w 1451987"/>
              <a:gd name="connsiteY6" fmla="*/ 547635 h 1060101"/>
              <a:gd name="connsiteX7" fmla="*/ 1075174 w 1451987"/>
              <a:gd name="connsiteY7" fmla="*/ 743578 h 1060101"/>
              <a:gd name="connsiteX8" fmla="*/ 1075174 w 1451987"/>
              <a:gd name="connsiteY8" fmla="*/ 1060101 h 1060101"/>
              <a:gd name="connsiteX9" fmla="*/ 0 w 1451987"/>
              <a:gd name="connsiteY9" fmla="*/ 1060101 h 1060101"/>
              <a:gd name="connsiteX10" fmla="*/ 10049 w 1451987"/>
              <a:gd name="connsiteY10" fmla="*/ 0 h 106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1987" h="1060101">
                <a:moveTo>
                  <a:pt x="10049" y="0"/>
                </a:moveTo>
                <a:lnTo>
                  <a:pt x="326572" y="0"/>
                </a:lnTo>
                <a:lnTo>
                  <a:pt x="502418" y="356716"/>
                </a:lnTo>
                <a:lnTo>
                  <a:pt x="688312" y="10048"/>
                </a:lnTo>
                <a:lnTo>
                  <a:pt x="1090247" y="5024"/>
                </a:lnTo>
                <a:cubicBezTo>
                  <a:pt x="1091922" y="125604"/>
                  <a:pt x="1093596" y="246185"/>
                  <a:pt x="1095271" y="366765"/>
                </a:cubicBezTo>
                <a:lnTo>
                  <a:pt x="1451987" y="547635"/>
                </a:lnTo>
                <a:lnTo>
                  <a:pt x="1075174" y="743578"/>
                </a:lnTo>
                <a:lnTo>
                  <a:pt x="1075174" y="1060101"/>
                </a:lnTo>
                <a:lnTo>
                  <a:pt x="0" y="1060101"/>
                </a:lnTo>
                <a:cubicBezTo>
                  <a:pt x="3350" y="706734"/>
                  <a:pt x="6699" y="353367"/>
                  <a:pt x="10049" y="0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8" name="Полилиния 7"/>
          <p:cNvSpPr/>
          <p:nvPr/>
        </p:nvSpPr>
        <p:spPr>
          <a:xfrm>
            <a:off x="4293751" y="2493456"/>
            <a:ext cx="1114359" cy="2208621"/>
          </a:xfrm>
          <a:custGeom>
            <a:avLst/>
            <a:gdLst>
              <a:gd name="connsiteX0" fmla="*/ 0 w 1085222"/>
              <a:gd name="connsiteY0" fmla="*/ 406958 h 1823776"/>
              <a:gd name="connsiteX1" fmla="*/ 381837 w 1085222"/>
              <a:gd name="connsiteY1" fmla="*/ 406958 h 1823776"/>
              <a:gd name="connsiteX2" fmla="*/ 527538 w 1085222"/>
              <a:gd name="connsiteY2" fmla="*/ 0 h 1823776"/>
              <a:gd name="connsiteX3" fmla="*/ 713433 w 1085222"/>
              <a:gd name="connsiteY3" fmla="*/ 422031 h 1823776"/>
              <a:gd name="connsiteX4" fmla="*/ 1080197 w 1085222"/>
              <a:gd name="connsiteY4" fmla="*/ 411982 h 1823776"/>
              <a:gd name="connsiteX5" fmla="*/ 1080197 w 1085222"/>
              <a:gd name="connsiteY5" fmla="*/ 803868 h 1823776"/>
              <a:gd name="connsiteX6" fmla="*/ 733529 w 1085222"/>
              <a:gd name="connsiteY6" fmla="*/ 969666 h 1823776"/>
              <a:gd name="connsiteX7" fmla="*/ 1085222 w 1085222"/>
              <a:gd name="connsiteY7" fmla="*/ 1105319 h 1823776"/>
              <a:gd name="connsiteX8" fmla="*/ 1085222 w 1085222"/>
              <a:gd name="connsiteY8" fmla="*/ 1482132 h 1823776"/>
              <a:gd name="connsiteX9" fmla="*/ 668215 w 1085222"/>
              <a:gd name="connsiteY9" fmla="*/ 1487156 h 1823776"/>
              <a:gd name="connsiteX10" fmla="*/ 497393 w 1085222"/>
              <a:gd name="connsiteY10" fmla="*/ 1823776 h 1823776"/>
              <a:gd name="connsiteX11" fmla="*/ 326571 w 1085222"/>
              <a:gd name="connsiteY11" fmla="*/ 1467059 h 1823776"/>
              <a:gd name="connsiteX12" fmla="*/ 0 w 1085222"/>
              <a:gd name="connsiteY12" fmla="*/ 1477108 h 1823776"/>
              <a:gd name="connsiteX13" fmla="*/ 0 w 1085222"/>
              <a:gd name="connsiteY13" fmla="*/ 406958 h 182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5222" h="1823776">
                <a:moveTo>
                  <a:pt x="0" y="406958"/>
                </a:moveTo>
                <a:lnTo>
                  <a:pt x="381837" y="406958"/>
                </a:lnTo>
                <a:lnTo>
                  <a:pt x="527538" y="0"/>
                </a:lnTo>
                <a:lnTo>
                  <a:pt x="713433" y="422031"/>
                </a:lnTo>
                <a:lnTo>
                  <a:pt x="1080197" y="411982"/>
                </a:lnTo>
                <a:lnTo>
                  <a:pt x="1080197" y="803868"/>
                </a:lnTo>
                <a:lnTo>
                  <a:pt x="733529" y="969666"/>
                </a:lnTo>
                <a:lnTo>
                  <a:pt x="1085222" y="1105319"/>
                </a:lnTo>
                <a:lnTo>
                  <a:pt x="1085222" y="1482132"/>
                </a:lnTo>
                <a:lnTo>
                  <a:pt x="668215" y="1487156"/>
                </a:lnTo>
                <a:lnTo>
                  <a:pt x="497393" y="1823776"/>
                </a:lnTo>
                <a:lnTo>
                  <a:pt x="326571" y="1467059"/>
                </a:lnTo>
                <a:lnTo>
                  <a:pt x="0" y="1477108"/>
                </a:lnTo>
                <a:cubicBezTo>
                  <a:pt x="1675" y="1118717"/>
                  <a:pt x="3349" y="760325"/>
                  <a:pt x="0" y="406958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Полилиния 8"/>
          <p:cNvSpPr/>
          <p:nvPr/>
        </p:nvSpPr>
        <p:spPr>
          <a:xfrm>
            <a:off x="5036657" y="2986288"/>
            <a:ext cx="1790197" cy="1314221"/>
          </a:xfrm>
          <a:custGeom>
            <a:avLst/>
            <a:gdLst>
              <a:gd name="connsiteX0" fmla="*/ 356716 w 1743389"/>
              <a:gd name="connsiteY0" fmla="*/ 5024 h 1085222"/>
              <a:gd name="connsiteX1" fmla="*/ 703385 w 1743389"/>
              <a:gd name="connsiteY1" fmla="*/ 0 h 1085222"/>
              <a:gd name="connsiteX2" fmla="*/ 899327 w 1743389"/>
              <a:gd name="connsiteY2" fmla="*/ 346668 h 1085222"/>
              <a:gd name="connsiteX3" fmla="*/ 1045028 w 1743389"/>
              <a:gd name="connsiteY3" fmla="*/ 10049 h 1085222"/>
              <a:gd name="connsiteX4" fmla="*/ 1441938 w 1743389"/>
              <a:gd name="connsiteY4" fmla="*/ 10049 h 1085222"/>
              <a:gd name="connsiteX5" fmla="*/ 1441938 w 1743389"/>
              <a:gd name="connsiteY5" fmla="*/ 396910 h 1085222"/>
              <a:gd name="connsiteX6" fmla="*/ 1743389 w 1743389"/>
              <a:gd name="connsiteY6" fmla="*/ 542611 h 1085222"/>
              <a:gd name="connsiteX7" fmla="*/ 1451987 w 1743389"/>
              <a:gd name="connsiteY7" fmla="*/ 708409 h 1085222"/>
              <a:gd name="connsiteX8" fmla="*/ 1451987 w 1743389"/>
              <a:gd name="connsiteY8" fmla="*/ 1055077 h 1085222"/>
              <a:gd name="connsiteX9" fmla="*/ 1040004 w 1743389"/>
              <a:gd name="connsiteY9" fmla="*/ 1060101 h 1085222"/>
              <a:gd name="connsiteX10" fmla="*/ 894303 w 1743389"/>
              <a:gd name="connsiteY10" fmla="*/ 758651 h 1085222"/>
              <a:gd name="connsiteX11" fmla="*/ 693336 w 1743389"/>
              <a:gd name="connsiteY11" fmla="*/ 1085222 h 1085222"/>
              <a:gd name="connsiteX12" fmla="*/ 361741 w 1743389"/>
              <a:gd name="connsiteY12" fmla="*/ 1080198 h 1085222"/>
              <a:gd name="connsiteX13" fmla="*/ 366765 w 1743389"/>
              <a:gd name="connsiteY13" fmla="*/ 688312 h 1085222"/>
              <a:gd name="connsiteX14" fmla="*/ 0 w 1743389"/>
              <a:gd name="connsiteY14" fmla="*/ 567732 h 1085222"/>
              <a:gd name="connsiteX15" fmla="*/ 361741 w 1743389"/>
              <a:gd name="connsiteY15" fmla="*/ 386862 h 1085222"/>
              <a:gd name="connsiteX16" fmla="*/ 356716 w 1743389"/>
              <a:gd name="connsiteY16" fmla="*/ 5024 h 108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3389" h="1085222">
                <a:moveTo>
                  <a:pt x="356716" y="5024"/>
                </a:moveTo>
                <a:lnTo>
                  <a:pt x="703385" y="0"/>
                </a:lnTo>
                <a:lnTo>
                  <a:pt x="899327" y="346668"/>
                </a:lnTo>
                <a:lnTo>
                  <a:pt x="1045028" y="10049"/>
                </a:lnTo>
                <a:lnTo>
                  <a:pt x="1441938" y="10049"/>
                </a:lnTo>
                <a:lnTo>
                  <a:pt x="1441938" y="396910"/>
                </a:lnTo>
                <a:lnTo>
                  <a:pt x="1743389" y="542611"/>
                </a:lnTo>
                <a:lnTo>
                  <a:pt x="1451987" y="708409"/>
                </a:lnTo>
                <a:lnTo>
                  <a:pt x="1451987" y="1055077"/>
                </a:lnTo>
                <a:lnTo>
                  <a:pt x="1040004" y="1060101"/>
                </a:lnTo>
                <a:lnTo>
                  <a:pt x="894303" y="758651"/>
                </a:lnTo>
                <a:lnTo>
                  <a:pt x="693336" y="1085222"/>
                </a:lnTo>
                <a:lnTo>
                  <a:pt x="361741" y="1080198"/>
                </a:lnTo>
                <a:cubicBezTo>
                  <a:pt x="363416" y="949569"/>
                  <a:pt x="365090" y="818941"/>
                  <a:pt x="366765" y="688312"/>
                </a:cubicBezTo>
                <a:lnTo>
                  <a:pt x="0" y="567732"/>
                </a:lnTo>
                <a:lnTo>
                  <a:pt x="361741" y="386862"/>
                </a:lnTo>
                <a:lnTo>
                  <a:pt x="356716" y="5024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олилиния 9"/>
          <p:cNvSpPr/>
          <p:nvPr/>
        </p:nvSpPr>
        <p:spPr>
          <a:xfrm>
            <a:off x="6512151" y="2560384"/>
            <a:ext cx="1124678" cy="2086934"/>
          </a:xfrm>
          <a:custGeom>
            <a:avLst/>
            <a:gdLst>
              <a:gd name="connsiteX0" fmla="*/ 5024 w 1095271"/>
              <a:gd name="connsiteY0" fmla="*/ 361741 h 1723292"/>
              <a:gd name="connsiteX1" fmla="*/ 341644 w 1095271"/>
              <a:gd name="connsiteY1" fmla="*/ 351692 h 1723292"/>
              <a:gd name="connsiteX2" fmla="*/ 522514 w 1095271"/>
              <a:gd name="connsiteY2" fmla="*/ 0 h 1723292"/>
              <a:gd name="connsiteX3" fmla="*/ 713433 w 1095271"/>
              <a:gd name="connsiteY3" fmla="*/ 356716 h 1723292"/>
              <a:gd name="connsiteX4" fmla="*/ 1095271 w 1095271"/>
              <a:gd name="connsiteY4" fmla="*/ 351692 h 1723292"/>
              <a:gd name="connsiteX5" fmla="*/ 1095271 w 1095271"/>
              <a:gd name="connsiteY5" fmla="*/ 723481 h 1723292"/>
              <a:gd name="connsiteX6" fmla="*/ 743578 w 1095271"/>
              <a:gd name="connsiteY6" fmla="*/ 899327 h 1723292"/>
              <a:gd name="connsiteX7" fmla="*/ 1085222 w 1095271"/>
              <a:gd name="connsiteY7" fmla="*/ 1075174 h 1723292"/>
              <a:gd name="connsiteX8" fmla="*/ 1085222 w 1095271"/>
              <a:gd name="connsiteY8" fmla="*/ 1421842 h 1723292"/>
              <a:gd name="connsiteX9" fmla="*/ 668216 w 1095271"/>
              <a:gd name="connsiteY9" fmla="*/ 1416818 h 1723292"/>
              <a:gd name="connsiteX10" fmla="*/ 497394 w 1095271"/>
              <a:gd name="connsiteY10" fmla="*/ 1723292 h 1723292"/>
              <a:gd name="connsiteX11" fmla="*/ 371789 w 1095271"/>
              <a:gd name="connsiteY11" fmla="*/ 1406769 h 1723292"/>
              <a:gd name="connsiteX12" fmla="*/ 10049 w 1095271"/>
              <a:gd name="connsiteY12" fmla="*/ 1406769 h 1723292"/>
              <a:gd name="connsiteX13" fmla="*/ 15073 w 1095271"/>
              <a:gd name="connsiteY13" fmla="*/ 1050053 h 1723292"/>
              <a:gd name="connsiteX14" fmla="*/ 301451 w 1095271"/>
              <a:gd name="connsiteY14" fmla="*/ 894303 h 1723292"/>
              <a:gd name="connsiteX15" fmla="*/ 0 w 1095271"/>
              <a:gd name="connsiteY15" fmla="*/ 748602 h 1723292"/>
              <a:gd name="connsiteX16" fmla="*/ 5024 w 1095271"/>
              <a:gd name="connsiteY16" fmla="*/ 361741 h 172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5271" h="1723292">
                <a:moveTo>
                  <a:pt x="5024" y="361741"/>
                </a:moveTo>
                <a:lnTo>
                  <a:pt x="341644" y="351692"/>
                </a:lnTo>
                <a:lnTo>
                  <a:pt x="522514" y="0"/>
                </a:lnTo>
                <a:lnTo>
                  <a:pt x="713433" y="356716"/>
                </a:lnTo>
                <a:lnTo>
                  <a:pt x="1095271" y="351692"/>
                </a:lnTo>
                <a:lnTo>
                  <a:pt x="1095271" y="723481"/>
                </a:lnTo>
                <a:lnTo>
                  <a:pt x="743578" y="899327"/>
                </a:lnTo>
                <a:lnTo>
                  <a:pt x="1085222" y="1075174"/>
                </a:lnTo>
                <a:lnTo>
                  <a:pt x="1085222" y="1421842"/>
                </a:lnTo>
                <a:lnTo>
                  <a:pt x="668216" y="1416818"/>
                </a:lnTo>
                <a:lnTo>
                  <a:pt x="497394" y="1723292"/>
                </a:lnTo>
                <a:lnTo>
                  <a:pt x="371789" y="1406769"/>
                </a:lnTo>
                <a:lnTo>
                  <a:pt x="10049" y="1406769"/>
                </a:lnTo>
                <a:cubicBezTo>
                  <a:pt x="11724" y="1287864"/>
                  <a:pt x="13398" y="1168958"/>
                  <a:pt x="15073" y="1050053"/>
                </a:cubicBezTo>
                <a:lnTo>
                  <a:pt x="301451" y="894303"/>
                </a:lnTo>
                <a:lnTo>
                  <a:pt x="0" y="748602"/>
                </a:lnTo>
                <a:cubicBezTo>
                  <a:pt x="1675" y="619648"/>
                  <a:pt x="3349" y="490695"/>
                  <a:pt x="5024" y="361741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1" name="Полилиния 10"/>
          <p:cNvSpPr/>
          <p:nvPr/>
        </p:nvSpPr>
        <p:spPr>
          <a:xfrm>
            <a:off x="7280852" y="2974120"/>
            <a:ext cx="1429063" cy="1332473"/>
          </a:xfrm>
          <a:custGeom>
            <a:avLst/>
            <a:gdLst>
              <a:gd name="connsiteX0" fmla="*/ 346669 w 1391697"/>
              <a:gd name="connsiteY0" fmla="*/ 10048 h 1100294"/>
              <a:gd name="connsiteX1" fmla="*/ 653143 w 1391697"/>
              <a:gd name="connsiteY1" fmla="*/ 5024 h 1100294"/>
              <a:gd name="connsiteX2" fmla="*/ 854110 w 1391697"/>
              <a:gd name="connsiteY2" fmla="*/ 381837 h 1100294"/>
              <a:gd name="connsiteX3" fmla="*/ 994787 w 1391697"/>
              <a:gd name="connsiteY3" fmla="*/ 0 h 1100294"/>
              <a:gd name="connsiteX4" fmla="*/ 1391697 w 1391697"/>
              <a:gd name="connsiteY4" fmla="*/ 10048 h 1100294"/>
              <a:gd name="connsiteX5" fmla="*/ 1376625 w 1391697"/>
              <a:gd name="connsiteY5" fmla="*/ 1080198 h 1100294"/>
              <a:gd name="connsiteX6" fmla="*/ 989763 w 1391697"/>
              <a:gd name="connsiteY6" fmla="*/ 1075174 h 1100294"/>
              <a:gd name="connsiteX7" fmla="*/ 828989 w 1391697"/>
              <a:gd name="connsiteY7" fmla="*/ 733530 h 1100294"/>
              <a:gd name="connsiteX8" fmla="*/ 673240 w 1391697"/>
              <a:gd name="connsiteY8" fmla="*/ 1100294 h 1100294"/>
              <a:gd name="connsiteX9" fmla="*/ 341644 w 1391697"/>
              <a:gd name="connsiteY9" fmla="*/ 1090246 h 1100294"/>
              <a:gd name="connsiteX10" fmla="*/ 341644 w 1391697"/>
              <a:gd name="connsiteY10" fmla="*/ 733530 h 1100294"/>
              <a:gd name="connsiteX11" fmla="*/ 0 w 1391697"/>
              <a:gd name="connsiteY11" fmla="*/ 557683 h 1100294"/>
              <a:gd name="connsiteX12" fmla="*/ 356717 w 1391697"/>
              <a:gd name="connsiteY12" fmla="*/ 381837 h 1100294"/>
              <a:gd name="connsiteX13" fmla="*/ 346669 w 1391697"/>
              <a:gd name="connsiteY13" fmla="*/ 10048 h 1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1697" h="1100294">
                <a:moveTo>
                  <a:pt x="346669" y="10048"/>
                </a:moveTo>
                <a:lnTo>
                  <a:pt x="653143" y="5024"/>
                </a:lnTo>
                <a:lnTo>
                  <a:pt x="854110" y="381837"/>
                </a:lnTo>
                <a:lnTo>
                  <a:pt x="994787" y="0"/>
                </a:lnTo>
                <a:lnTo>
                  <a:pt x="1391697" y="10048"/>
                </a:lnTo>
                <a:lnTo>
                  <a:pt x="1376625" y="1080198"/>
                </a:lnTo>
                <a:lnTo>
                  <a:pt x="989763" y="1075174"/>
                </a:lnTo>
                <a:lnTo>
                  <a:pt x="828989" y="733530"/>
                </a:lnTo>
                <a:lnTo>
                  <a:pt x="673240" y="1100294"/>
                </a:lnTo>
                <a:lnTo>
                  <a:pt x="341644" y="1090246"/>
                </a:lnTo>
                <a:lnTo>
                  <a:pt x="341644" y="733530"/>
                </a:lnTo>
                <a:lnTo>
                  <a:pt x="0" y="557683"/>
                </a:lnTo>
                <a:lnTo>
                  <a:pt x="356717" y="381837"/>
                </a:lnTo>
                <a:lnTo>
                  <a:pt x="346669" y="10048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2" name="Полилиния 11"/>
          <p:cNvSpPr/>
          <p:nvPr/>
        </p:nvSpPr>
        <p:spPr>
          <a:xfrm>
            <a:off x="7616192" y="1288753"/>
            <a:ext cx="1093723" cy="2135609"/>
          </a:xfrm>
          <a:custGeom>
            <a:avLst/>
            <a:gdLst>
              <a:gd name="connsiteX0" fmla="*/ 20097 w 1065125"/>
              <a:gd name="connsiteY0" fmla="*/ 316523 h 1763486"/>
              <a:gd name="connsiteX1" fmla="*/ 20097 w 1065125"/>
              <a:gd name="connsiteY1" fmla="*/ 316523 h 1763486"/>
              <a:gd name="connsiteX2" fmla="*/ 226088 w 1065125"/>
              <a:gd name="connsiteY2" fmla="*/ 326572 h 1763486"/>
              <a:gd name="connsiteX3" fmla="*/ 251209 w 1065125"/>
              <a:gd name="connsiteY3" fmla="*/ 331596 h 1763486"/>
              <a:gd name="connsiteX4" fmla="*/ 326571 w 1065125"/>
              <a:gd name="connsiteY4" fmla="*/ 321547 h 1763486"/>
              <a:gd name="connsiteX5" fmla="*/ 527538 w 1065125"/>
              <a:gd name="connsiteY5" fmla="*/ 0 h 1763486"/>
              <a:gd name="connsiteX6" fmla="*/ 648118 w 1065125"/>
              <a:gd name="connsiteY6" fmla="*/ 321547 h 1763486"/>
              <a:gd name="connsiteX7" fmla="*/ 1065125 w 1065125"/>
              <a:gd name="connsiteY7" fmla="*/ 321547 h 1763486"/>
              <a:gd name="connsiteX8" fmla="*/ 1055077 w 1065125"/>
              <a:gd name="connsiteY8" fmla="*/ 1396721 h 1763486"/>
              <a:gd name="connsiteX9" fmla="*/ 663191 w 1065125"/>
              <a:gd name="connsiteY9" fmla="*/ 1391697 h 1763486"/>
              <a:gd name="connsiteX10" fmla="*/ 517490 w 1065125"/>
              <a:gd name="connsiteY10" fmla="*/ 1763486 h 1763486"/>
              <a:gd name="connsiteX11" fmla="*/ 326571 w 1065125"/>
              <a:gd name="connsiteY11" fmla="*/ 1386673 h 1763486"/>
              <a:gd name="connsiteX12" fmla="*/ 15072 w 1065125"/>
              <a:gd name="connsiteY12" fmla="*/ 1396721 h 1763486"/>
              <a:gd name="connsiteX13" fmla="*/ 15072 w 1065125"/>
              <a:gd name="connsiteY13" fmla="*/ 1065125 h 1763486"/>
              <a:gd name="connsiteX14" fmla="*/ 316523 w 1065125"/>
              <a:gd name="connsiteY14" fmla="*/ 889279 h 1763486"/>
              <a:gd name="connsiteX15" fmla="*/ 0 w 1065125"/>
              <a:gd name="connsiteY15" fmla="*/ 718457 h 1763486"/>
              <a:gd name="connsiteX16" fmla="*/ 20097 w 1065125"/>
              <a:gd name="connsiteY16" fmla="*/ 316523 h 176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5125" h="1763486">
                <a:moveTo>
                  <a:pt x="20097" y="316523"/>
                </a:moveTo>
                <a:lnTo>
                  <a:pt x="20097" y="316523"/>
                </a:lnTo>
                <a:cubicBezTo>
                  <a:pt x="88962" y="318744"/>
                  <a:pt x="157764" y="317462"/>
                  <a:pt x="226088" y="326572"/>
                </a:cubicBezTo>
                <a:cubicBezTo>
                  <a:pt x="234553" y="327701"/>
                  <a:pt x="242835" y="329921"/>
                  <a:pt x="251209" y="331596"/>
                </a:cubicBezTo>
                <a:cubicBezTo>
                  <a:pt x="340359" y="326352"/>
                  <a:pt x="362128" y="339327"/>
                  <a:pt x="326571" y="321547"/>
                </a:cubicBezTo>
                <a:lnTo>
                  <a:pt x="527538" y="0"/>
                </a:lnTo>
                <a:lnTo>
                  <a:pt x="648118" y="321547"/>
                </a:lnTo>
                <a:lnTo>
                  <a:pt x="1065125" y="321547"/>
                </a:lnTo>
                <a:cubicBezTo>
                  <a:pt x="1061776" y="679938"/>
                  <a:pt x="1058426" y="1038330"/>
                  <a:pt x="1055077" y="1396721"/>
                </a:cubicBezTo>
                <a:lnTo>
                  <a:pt x="663191" y="1391697"/>
                </a:lnTo>
                <a:lnTo>
                  <a:pt x="517490" y="1763486"/>
                </a:lnTo>
                <a:lnTo>
                  <a:pt x="326571" y="1386673"/>
                </a:lnTo>
                <a:lnTo>
                  <a:pt x="15072" y="1396721"/>
                </a:lnTo>
                <a:lnTo>
                  <a:pt x="15072" y="1065125"/>
                </a:lnTo>
                <a:lnTo>
                  <a:pt x="316523" y="889279"/>
                </a:lnTo>
                <a:lnTo>
                  <a:pt x="0" y="718457"/>
                </a:lnTo>
                <a:lnTo>
                  <a:pt x="20097" y="316523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Полилиния 12"/>
          <p:cNvSpPr/>
          <p:nvPr/>
        </p:nvSpPr>
        <p:spPr>
          <a:xfrm>
            <a:off x="6156175" y="1647731"/>
            <a:ext cx="1790197" cy="1344642"/>
          </a:xfrm>
          <a:custGeom>
            <a:avLst/>
            <a:gdLst>
              <a:gd name="connsiteX0" fmla="*/ 361741 w 1743389"/>
              <a:gd name="connsiteY0" fmla="*/ 35169 h 1110342"/>
              <a:gd name="connsiteX1" fmla="*/ 723481 w 1743389"/>
              <a:gd name="connsiteY1" fmla="*/ 20096 h 1110342"/>
              <a:gd name="connsiteX2" fmla="*/ 879231 w 1743389"/>
              <a:gd name="connsiteY2" fmla="*/ 356716 h 1110342"/>
              <a:gd name="connsiteX3" fmla="*/ 1009859 w 1743389"/>
              <a:gd name="connsiteY3" fmla="*/ 0 h 1110342"/>
              <a:gd name="connsiteX4" fmla="*/ 1441939 w 1743389"/>
              <a:gd name="connsiteY4" fmla="*/ 15072 h 1110342"/>
              <a:gd name="connsiteX5" fmla="*/ 1426866 w 1743389"/>
              <a:gd name="connsiteY5" fmla="*/ 427055 h 1110342"/>
              <a:gd name="connsiteX6" fmla="*/ 1743389 w 1743389"/>
              <a:gd name="connsiteY6" fmla="*/ 597877 h 1110342"/>
              <a:gd name="connsiteX7" fmla="*/ 1441939 w 1743389"/>
              <a:gd name="connsiteY7" fmla="*/ 783771 h 1110342"/>
              <a:gd name="connsiteX8" fmla="*/ 1436914 w 1743389"/>
              <a:gd name="connsiteY8" fmla="*/ 1100294 h 1110342"/>
              <a:gd name="connsiteX9" fmla="*/ 1050053 w 1743389"/>
              <a:gd name="connsiteY9" fmla="*/ 1095270 h 1110342"/>
              <a:gd name="connsiteX10" fmla="*/ 864158 w 1743389"/>
              <a:gd name="connsiteY10" fmla="*/ 753626 h 1110342"/>
              <a:gd name="connsiteX11" fmla="*/ 688312 w 1743389"/>
              <a:gd name="connsiteY11" fmla="*/ 1100294 h 1110342"/>
              <a:gd name="connsiteX12" fmla="*/ 351692 w 1743389"/>
              <a:gd name="connsiteY12" fmla="*/ 1110342 h 1110342"/>
              <a:gd name="connsiteX13" fmla="*/ 351692 w 1743389"/>
              <a:gd name="connsiteY13" fmla="*/ 753626 h 1110342"/>
              <a:gd name="connsiteX14" fmla="*/ 0 w 1743389"/>
              <a:gd name="connsiteY14" fmla="*/ 577780 h 1110342"/>
              <a:gd name="connsiteX15" fmla="*/ 366765 w 1743389"/>
              <a:gd name="connsiteY15" fmla="*/ 427055 h 1110342"/>
              <a:gd name="connsiteX16" fmla="*/ 361741 w 1743389"/>
              <a:gd name="connsiteY16" fmla="*/ 35169 h 111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3389" h="1110342">
                <a:moveTo>
                  <a:pt x="361741" y="35169"/>
                </a:moveTo>
                <a:lnTo>
                  <a:pt x="723481" y="20096"/>
                </a:lnTo>
                <a:lnTo>
                  <a:pt x="879231" y="356716"/>
                </a:lnTo>
                <a:lnTo>
                  <a:pt x="1009859" y="0"/>
                </a:lnTo>
                <a:lnTo>
                  <a:pt x="1441939" y="15072"/>
                </a:lnTo>
                <a:lnTo>
                  <a:pt x="1426866" y="427055"/>
                </a:lnTo>
                <a:lnTo>
                  <a:pt x="1743389" y="597877"/>
                </a:lnTo>
                <a:lnTo>
                  <a:pt x="1441939" y="783771"/>
                </a:lnTo>
                <a:lnTo>
                  <a:pt x="1436914" y="1100294"/>
                </a:lnTo>
                <a:lnTo>
                  <a:pt x="1050053" y="1095270"/>
                </a:lnTo>
                <a:lnTo>
                  <a:pt x="864158" y="753626"/>
                </a:lnTo>
                <a:lnTo>
                  <a:pt x="688312" y="1100294"/>
                </a:lnTo>
                <a:lnTo>
                  <a:pt x="351692" y="1110342"/>
                </a:lnTo>
                <a:lnTo>
                  <a:pt x="351692" y="753626"/>
                </a:lnTo>
                <a:lnTo>
                  <a:pt x="0" y="577780"/>
                </a:lnTo>
                <a:lnTo>
                  <a:pt x="366765" y="427055"/>
                </a:lnTo>
                <a:cubicBezTo>
                  <a:pt x="368440" y="298101"/>
                  <a:pt x="370114" y="169147"/>
                  <a:pt x="361741" y="35169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4" name="Полилиния 13"/>
          <p:cNvSpPr/>
          <p:nvPr/>
        </p:nvSpPr>
        <p:spPr>
          <a:xfrm>
            <a:off x="5402786" y="1234188"/>
            <a:ext cx="1126741" cy="2161553"/>
          </a:xfrm>
          <a:custGeom>
            <a:avLst/>
            <a:gdLst>
              <a:gd name="connsiteX0" fmla="*/ 14630 w 1097280"/>
              <a:gd name="connsiteY0" fmla="*/ 387706 h 1784909"/>
              <a:gd name="connsiteX1" fmla="*/ 380390 w 1097280"/>
              <a:gd name="connsiteY1" fmla="*/ 387706 h 1784909"/>
              <a:gd name="connsiteX2" fmla="*/ 555955 w 1097280"/>
              <a:gd name="connsiteY2" fmla="*/ 0 h 1784909"/>
              <a:gd name="connsiteX3" fmla="*/ 680313 w 1097280"/>
              <a:gd name="connsiteY3" fmla="*/ 387706 h 1784909"/>
              <a:gd name="connsiteX4" fmla="*/ 1097280 w 1097280"/>
              <a:gd name="connsiteY4" fmla="*/ 387706 h 1784909"/>
              <a:gd name="connsiteX5" fmla="*/ 1089964 w 1097280"/>
              <a:gd name="connsiteY5" fmla="*/ 775412 h 1784909"/>
              <a:gd name="connsiteX6" fmla="*/ 731520 w 1097280"/>
              <a:gd name="connsiteY6" fmla="*/ 921716 h 1784909"/>
              <a:gd name="connsiteX7" fmla="*/ 1082649 w 1097280"/>
              <a:gd name="connsiteY7" fmla="*/ 1111911 h 1784909"/>
              <a:gd name="connsiteX8" fmla="*/ 1082649 w 1097280"/>
              <a:gd name="connsiteY8" fmla="*/ 1455725 h 1784909"/>
              <a:gd name="connsiteX9" fmla="*/ 680313 w 1097280"/>
              <a:gd name="connsiteY9" fmla="*/ 1448410 h 1784909"/>
              <a:gd name="connsiteX10" fmla="*/ 541324 w 1097280"/>
              <a:gd name="connsiteY10" fmla="*/ 1784909 h 1784909"/>
              <a:gd name="connsiteX11" fmla="*/ 343814 w 1097280"/>
              <a:gd name="connsiteY11" fmla="*/ 1433780 h 1784909"/>
              <a:gd name="connsiteX12" fmla="*/ 0 w 1097280"/>
              <a:gd name="connsiteY12" fmla="*/ 1441095 h 1784909"/>
              <a:gd name="connsiteX13" fmla="*/ 0 w 1097280"/>
              <a:gd name="connsiteY13" fmla="*/ 1046074 h 1784909"/>
              <a:gd name="connsiteX14" fmla="*/ 365760 w 1097280"/>
              <a:gd name="connsiteY14" fmla="*/ 899770 h 1784909"/>
              <a:gd name="connsiteX15" fmla="*/ 21945 w 1097280"/>
              <a:gd name="connsiteY15" fmla="*/ 731520 h 1784909"/>
              <a:gd name="connsiteX16" fmla="*/ 14630 w 1097280"/>
              <a:gd name="connsiteY16" fmla="*/ 387706 h 17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7280" h="1784909">
                <a:moveTo>
                  <a:pt x="14630" y="387706"/>
                </a:moveTo>
                <a:lnTo>
                  <a:pt x="380390" y="387706"/>
                </a:lnTo>
                <a:lnTo>
                  <a:pt x="555955" y="0"/>
                </a:lnTo>
                <a:lnTo>
                  <a:pt x="680313" y="387706"/>
                </a:lnTo>
                <a:lnTo>
                  <a:pt x="1097280" y="387706"/>
                </a:lnTo>
                <a:lnTo>
                  <a:pt x="1089964" y="775412"/>
                </a:lnTo>
                <a:lnTo>
                  <a:pt x="731520" y="921716"/>
                </a:lnTo>
                <a:lnTo>
                  <a:pt x="1082649" y="1111911"/>
                </a:lnTo>
                <a:lnTo>
                  <a:pt x="1082649" y="1455725"/>
                </a:lnTo>
                <a:lnTo>
                  <a:pt x="680313" y="1448410"/>
                </a:lnTo>
                <a:lnTo>
                  <a:pt x="541324" y="1784909"/>
                </a:lnTo>
                <a:lnTo>
                  <a:pt x="343814" y="1433780"/>
                </a:lnTo>
                <a:lnTo>
                  <a:pt x="0" y="1441095"/>
                </a:lnTo>
                <a:lnTo>
                  <a:pt x="0" y="1046074"/>
                </a:lnTo>
                <a:lnTo>
                  <a:pt x="365760" y="899770"/>
                </a:lnTo>
                <a:lnTo>
                  <a:pt x="21945" y="731520"/>
                </a:lnTo>
                <a:lnTo>
                  <a:pt x="14630" y="387706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5" name="Полилиния 14"/>
          <p:cNvSpPr/>
          <p:nvPr/>
        </p:nvSpPr>
        <p:spPr>
          <a:xfrm>
            <a:off x="4286248" y="1659412"/>
            <a:ext cx="1492118" cy="1319965"/>
          </a:xfrm>
          <a:custGeom>
            <a:avLst/>
            <a:gdLst>
              <a:gd name="connsiteX0" fmla="*/ 7315 w 1441095"/>
              <a:gd name="connsiteY0" fmla="*/ 0 h 1089965"/>
              <a:gd name="connsiteX1" fmla="*/ 321869 w 1441095"/>
              <a:gd name="connsiteY1" fmla="*/ 0 h 1089965"/>
              <a:gd name="connsiteX2" fmla="*/ 526695 w 1441095"/>
              <a:gd name="connsiteY2" fmla="*/ 395021 h 1089965"/>
              <a:gd name="connsiteX3" fmla="*/ 680314 w 1441095"/>
              <a:gd name="connsiteY3" fmla="*/ 21946 h 1089965"/>
              <a:gd name="connsiteX4" fmla="*/ 1097280 w 1441095"/>
              <a:gd name="connsiteY4" fmla="*/ 21946 h 1089965"/>
              <a:gd name="connsiteX5" fmla="*/ 1089965 w 1441095"/>
              <a:gd name="connsiteY5" fmla="*/ 387706 h 1089965"/>
              <a:gd name="connsiteX6" fmla="*/ 1441095 w 1441095"/>
              <a:gd name="connsiteY6" fmla="*/ 548640 h 1089965"/>
              <a:gd name="connsiteX7" fmla="*/ 1068019 w 1441095"/>
              <a:gd name="connsiteY7" fmla="*/ 702259 h 1089965"/>
              <a:gd name="connsiteX8" fmla="*/ 1075335 w 1441095"/>
              <a:gd name="connsiteY8" fmla="*/ 1089965 h 1089965"/>
              <a:gd name="connsiteX9" fmla="*/ 702259 w 1441095"/>
              <a:gd name="connsiteY9" fmla="*/ 1089965 h 1089965"/>
              <a:gd name="connsiteX10" fmla="*/ 519379 w 1441095"/>
              <a:gd name="connsiteY10" fmla="*/ 680314 h 1089965"/>
              <a:gd name="connsiteX11" fmla="*/ 365760 w 1441095"/>
              <a:gd name="connsiteY11" fmla="*/ 1089965 h 1089965"/>
              <a:gd name="connsiteX12" fmla="*/ 0 w 1441095"/>
              <a:gd name="connsiteY12" fmla="*/ 1089965 h 1089965"/>
              <a:gd name="connsiteX13" fmla="*/ 7315 w 1441095"/>
              <a:gd name="connsiteY13" fmla="*/ 0 h 1089965"/>
              <a:gd name="connsiteX0" fmla="*/ 2438 w 1453104"/>
              <a:gd name="connsiteY0" fmla="*/ 8016 h 1089965"/>
              <a:gd name="connsiteX1" fmla="*/ 333878 w 1453104"/>
              <a:gd name="connsiteY1" fmla="*/ 0 h 1089965"/>
              <a:gd name="connsiteX2" fmla="*/ 538704 w 1453104"/>
              <a:gd name="connsiteY2" fmla="*/ 395021 h 1089965"/>
              <a:gd name="connsiteX3" fmla="*/ 692323 w 1453104"/>
              <a:gd name="connsiteY3" fmla="*/ 21946 h 1089965"/>
              <a:gd name="connsiteX4" fmla="*/ 1109289 w 1453104"/>
              <a:gd name="connsiteY4" fmla="*/ 21946 h 1089965"/>
              <a:gd name="connsiteX5" fmla="*/ 1101974 w 1453104"/>
              <a:gd name="connsiteY5" fmla="*/ 387706 h 1089965"/>
              <a:gd name="connsiteX6" fmla="*/ 1453104 w 1453104"/>
              <a:gd name="connsiteY6" fmla="*/ 548640 h 1089965"/>
              <a:gd name="connsiteX7" fmla="*/ 1080028 w 1453104"/>
              <a:gd name="connsiteY7" fmla="*/ 702259 h 1089965"/>
              <a:gd name="connsiteX8" fmla="*/ 1087344 w 1453104"/>
              <a:gd name="connsiteY8" fmla="*/ 1089965 h 1089965"/>
              <a:gd name="connsiteX9" fmla="*/ 714268 w 1453104"/>
              <a:gd name="connsiteY9" fmla="*/ 1089965 h 1089965"/>
              <a:gd name="connsiteX10" fmla="*/ 531388 w 1453104"/>
              <a:gd name="connsiteY10" fmla="*/ 680314 h 1089965"/>
              <a:gd name="connsiteX11" fmla="*/ 377769 w 1453104"/>
              <a:gd name="connsiteY11" fmla="*/ 1089965 h 1089965"/>
              <a:gd name="connsiteX12" fmla="*/ 12009 w 1453104"/>
              <a:gd name="connsiteY12" fmla="*/ 1089965 h 1089965"/>
              <a:gd name="connsiteX13" fmla="*/ 2438 w 1453104"/>
              <a:gd name="connsiteY13" fmla="*/ 8016 h 108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3104" h="1089965">
                <a:moveTo>
                  <a:pt x="2438" y="8016"/>
                </a:moveTo>
                <a:lnTo>
                  <a:pt x="333878" y="0"/>
                </a:lnTo>
                <a:lnTo>
                  <a:pt x="538704" y="395021"/>
                </a:lnTo>
                <a:lnTo>
                  <a:pt x="692323" y="21946"/>
                </a:lnTo>
                <a:lnTo>
                  <a:pt x="1109289" y="21946"/>
                </a:lnTo>
                <a:lnTo>
                  <a:pt x="1101974" y="387706"/>
                </a:lnTo>
                <a:lnTo>
                  <a:pt x="1453104" y="548640"/>
                </a:lnTo>
                <a:lnTo>
                  <a:pt x="1080028" y="702259"/>
                </a:lnTo>
                <a:lnTo>
                  <a:pt x="1087344" y="1089965"/>
                </a:lnTo>
                <a:lnTo>
                  <a:pt x="714268" y="1089965"/>
                </a:lnTo>
                <a:lnTo>
                  <a:pt x="531388" y="680314"/>
                </a:lnTo>
                <a:lnTo>
                  <a:pt x="377769" y="1089965"/>
                </a:lnTo>
                <a:lnTo>
                  <a:pt x="12009" y="1089965"/>
                </a:lnTo>
                <a:cubicBezTo>
                  <a:pt x="14447" y="726643"/>
                  <a:pt x="0" y="371338"/>
                  <a:pt x="2438" y="8016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6" name="Полилиния 15"/>
          <p:cNvSpPr/>
          <p:nvPr/>
        </p:nvSpPr>
        <p:spPr>
          <a:xfrm>
            <a:off x="7273175" y="374883"/>
            <a:ext cx="1442229" cy="1311106"/>
          </a:xfrm>
          <a:custGeom>
            <a:avLst/>
            <a:gdLst>
              <a:gd name="connsiteX0" fmla="*/ 329184 w 1404519"/>
              <a:gd name="connsiteY0" fmla="*/ 0 h 1082650"/>
              <a:gd name="connsiteX1" fmla="*/ 1404519 w 1404519"/>
              <a:gd name="connsiteY1" fmla="*/ 0 h 1082650"/>
              <a:gd name="connsiteX2" fmla="*/ 1382573 w 1404519"/>
              <a:gd name="connsiteY2" fmla="*/ 1060704 h 1082650"/>
              <a:gd name="connsiteX3" fmla="*/ 972922 w 1404519"/>
              <a:gd name="connsiteY3" fmla="*/ 1060704 h 1082650"/>
              <a:gd name="connsiteX4" fmla="*/ 855879 w 1404519"/>
              <a:gd name="connsiteY4" fmla="*/ 753466 h 1082650"/>
              <a:gd name="connsiteX5" fmla="*/ 658368 w 1404519"/>
              <a:gd name="connsiteY5" fmla="*/ 1082650 h 1082650"/>
              <a:gd name="connsiteX6" fmla="*/ 351130 w 1404519"/>
              <a:gd name="connsiteY6" fmla="*/ 1068019 h 1082650"/>
              <a:gd name="connsiteX7" fmla="*/ 365760 w 1404519"/>
              <a:gd name="connsiteY7" fmla="*/ 687629 h 1082650"/>
              <a:gd name="connsiteX8" fmla="*/ 0 w 1404519"/>
              <a:gd name="connsiteY8" fmla="*/ 555955 h 1082650"/>
              <a:gd name="connsiteX9" fmla="*/ 336500 w 1404519"/>
              <a:gd name="connsiteY9" fmla="*/ 409651 h 1082650"/>
              <a:gd name="connsiteX10" fmla="*/ 329184 w 1404519"/>
              <a:gd name="connsiteY10" fmla="*/ 0 h 10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4519" h="1082650">
                <a:moveTo>
                  <a:pt x="329184" y="0"/>
                </a:moveTo>
                <a:lnTo>
                  <a:pt x="1404519" y="0"/>
                </a:lnTo>
                <a:lnTo>
                  <a:pt x="1382573" y="1060704"/>
                </a:lnTo>
                <a:lnTo>
                  <a:pt x="972922" y="1060704"/>
                </a:lnTo>
                <a:lnTo>
                  <a:pt x="855879" y="753466"/>
                </a:lnTo>
                <a:lnTo>
                  <a:pt x="658368" y="1082650"/>
                </a:lnTo>
                <a:lnTo>
                  <a:pt x="351130" y="1068019"/>
                </a:lnTo>
                <a:lnTo>
                  <a:pt x="365760" y="687629"/>
                </a:lnTo>
                <a:lnTo>
                  <a:pt x="0" y="555955"/>
                </a:lnTo>
                <a:lnTo>
                  <a:pt x="336500" y="409651"/>
                </a:lnTo>
                <a:lnTo>
                  <a:pt x="329184" y="0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7" name="Полилиния 16"/>
          <p:cNvSpPr/>
          <p:nvPr/>
        </p:nvSpPr>
        <p:spPr>
          <a:xfrm>
            <a:off x="6506992" y="366025"/>
            <a:ext cx="1126741" cy="1709752"/>
          </a:xfrm>
          <a:custGeom>
            <a:avLst/>
            <a:gdLst>
              <a:gd name="connsiteX0" fmla="*/ 0 w 1097280"/>
              <a:gd name="connsiteY0" fmla="*/ 7315 h 1411833"/>
              <a:gd name="connsiteX1" fmla="*/ 1075334 w 1097280"/>
              <a:gd name="connsiteY1" fmla="*/ 0 h 1411833"/>
              <a:gd name="connsiteX2" fmla="*/ 1068019 w 1097280"/>
              <a:gd name="connsiteY2" fmla="*/ 424281 h 1411833"/>
              <a:gd name="connsiteX3" fmla="*/ 746150 w 1097280"/>
              <a:gd name="connsiteY3" fmla="*/ 563270 h 1411833"/>
              <a:gd name="connsiteX4" fmla="*/ 1097280 w 1097280"/>
              <a:gd name="connsiteY4" fmla="*/ 709574 h 1411833"/>
              <a:gd name="connsiteX5" fmla="*/ 1089965 w 1097280"/>
              <a:gd name="connsiteY5" fmla="*/ 1075334 h 1411833"/>
              <a:gd name="connsiteX6" fmla="*/ 658368 w 1097280"/>
              <a:gd name="connsiteY6" fmla="*/ 1060704 h 1411833"/>
              <a:gd name="connsiteX7" fmla="*/ 534010 w 1097280"/>
              <a:gd name="connsiteY7" fmla="*/ 1411833 h 1411833"/>
              <a:gd name="connsiteX8" fmla="*/ 387706 w 1097280"/>
              <a:gd name="connsiteY8" fmla="*/ 1075334 h 1411833"/>
              <a:gd name="connsiteX9" fmla="*/ 21946 w 1097280"/>
              <a:gd name="connsiteY9" fmla="*/ 1089965 h 1411833"/>
              <a:gd name="connsiteX10" fmla="*/ 14630 w 1097280"/>
              <a:gd name="connsiteY10" fmla="*/ 709574 h 1411833"/>
              <a:gd name="connsiteX11" fmla="*/ 336499 w 1097280"/>
              <a:gd name="connsiteY11" fmla="*/ 548640 h 1411833"/>
              <a:gd name="connsiteX12" fmla="*/ 0 w 1097280"/>
              <a:gd name="connsiteY12" fmla="*/ 431597 h 1411833"/>
              <a:gd name="connsiteX13" fmla="*/ 0 w 1097280"/>
              <a:gd name="connsiteY13" fmla="*/ 7315 h 141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7280" h="1411833">
                <a:moveTo>
                  <a:pt x="0" y="7315"/>
                </a:moveTo>
                <a:lnTo>
                  <a:pt x="1075334" y="0"/>
                </a:lnTo>
                <a:lnTo>
                  <a:pt x="1068019" y="424281"/>
                </a:lnTo>
                <a:lnTo>
                  <a:pt x="746150" y="563270"/>
                </a:lnTo>
                <a:lnTo>
                  <a:pt x="1097280" y="709574"/>
                </a:lnTo>
                <a:lnTo>
                  <a:pt x="1089965" y="1075334"/>
                </a:lnTo>
                <a:lnTo>
                  <a:pt x="658368" y="1060704"/>
                </a:lnTo>
                <a:lnTo>
                  <a:pt x="534010" y="1411833"/>
                </a:lnTo>
                <a:lnTo>
                  <a:pt x="387706" y="1075334"/>
                </a:lnTo>
                <a:lnTo>
                  <a:pt x="21946" y="1089965"/>
                </a:lnTo>
                <a:lnTo>
                  <a:pt x="14630" y="709574"/>
                </a:lnTo>
                <a:lnTo>
                  <a:pt x="336499" y="548640"/>
                </a:lnTo>
                <a:lnTo>
                  <a:pt x="0" y="431597"/>
                </a:lnTo>
                <a:lnTo>
                  <a:pt x="0" y="7315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8" name="Полилиния 17"/>
          <p:cNvSpPr/>
          <p:nvPr/>
        </p:nvSpPr>
        <p:spPr>
          <a:xfrm>
            <a:off x="5057251" y="357166"/>
            <a:ext cx="1780251" cy="1337682"/>
          </a:xfrm>
          <a:custGeom>
            <a:avLst/>
            <a:gdLst>
              <a:gd name="connsiteX0" fmla="*/ 358445 w 1733703"/>
              <a:gd name="connsiteY0" fmla="*/ 7315 h 1104595"/>
              <a:gd name="connsiteX1" fmla="*/ 1411834 w 1733703"/>
              <a:gd name="connsiteY1" fmla="*/ 0 h 1104595"/>
              <a:gd name="connsiteX2" fmla="*/ 1411834 w 1733703"/>
              <a:gd name="connsiteY2" fmla="*/ 453542 h 1104595"/>
              <a:gd name="connsiteX3" fmla="*/ 1733703 w 1733703"/>
              <a:gd name="connsiteY3" fmla="*/ 555955 h 1104595"/>
              <a:gd name="connsiteX4" fmla="*/ 1411834 w 1733703"/>
              <a:gd name="connsiteY4" fmla="*/ 724204 h 1104595"/>
              <a:gd name="connsiteX5" fmla="*/ 1419149 w 1733703"/>
              <a:gd name="connsiteY5" fmla="*/ 1097280 h 1104595"/>
              <a:gd name="connsiteX6" fmla="*/ 1016813 w 1733703"/>
              <a:gd name="connsiteY6" fmla="*/ 1097280 h 1104595"/>
              <a:gd name="connsiteX7" fmla="*/ 885140 w 1733703"/>
              <a:gd name="connsiteY7" fmla="*/ 716889 h 1104595"/>
              <a:gd name="connsiteX8" fmla="*/ 709575 w 1733703"/>
              <a:gd name="connsiteY8" fmla="*/ 1104595 h 1104595"/>
              <a:gd name="connsiteX9" fmla="*/ 358445 w 1733703"/>
              <a:gd name="connsiteY9" fmla="*/ 1104595 h 1104595"/>
              <a:gd name="connsiteX10" fmla="*/ 365760 w 1733703"/>
              <a:gd name="connsiteY10" fmla="*/ 746150 h 1104595"/>
              <a:gd name="connsiteX11" fmla="*/ 0 w 1733703"/>
              <a:gd name="connsiteY11" fmla="*/ 570585 h 1104595"/>
              <a:gd name="connsiteX12" fmla="*/ 358445 w 1733703"/>
              <a:gd name="connsiteY12" fmla="*/ 395020 h 1104595"/>
              <a:gd name="connsiteX13" fmla="*/ 358445 w 1733703"/>
              <a:gd name="connsiteY13" fmla="*/ 7315 h 110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3703" h="1104595">
                <a:moveTo>
                  <a:pt x="358445" y="7315"/>
                </a:moveTo>
                <a:lnTo>
                  <a:pt x="1411834" y="0"/>
                </a:lnTo>
                <a:lnTo>
                  <a:pt x="1411834" y="453542"/>
                </a:lnTo>
                <a:lnTo>
                  <a:pt x="1733703" y="555955"/>
                </a:lnTo>
                <a:lnTo>
                  <a:pt x="1411834" y="724204"/>
                </a:lnTo>
                <a:lnTo>
                  <a:pt x="1419149" y="1097280"/>
                </a:lnTo>
                <a:lnTo>
                  <a:pt x="1016813" y="1097280"/>
                </a:lnTo>
                <a:lnTo>
                  <a:pt x="885140" y="716889"/>
                </a:lnTo>
                <a:lnTo>
                  <a:pt x="709575" y="1104595"/>
                </a:lnTo>
                <a:lnTo>
                  <a:pt x="358445" y="1104595"/>
                </a:lnTo>
                <a:lnTo>
                  <a:pt x="365760" y="746150"/>
                </a:lnTo>
                <a:lnTo>
                  <a:pt x="0" y="570585"/>
                </a:lnTo>
                <a:lnTo>
                  <a:pt x="358445" y="395020"/>
                </a:lnTo>
                <a:lnTo>
                  <a:pt x="358445" y="7315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9" name="Полилиния 18"/>
          <p:cNvSpPr/>
          <p:nvPr/>
        </p:nvSpPr>
        <p:spPr>
          <a:xfrm>
            <a:off x="4293571" y="357166"/>
            <a:ext cx="1131749" cy="1762905"/>
          </a:xfrm>
          <a:custGeom>
            <a:avLst/>
            <a:gdLst>
              <a:gd name="connsiteX0" fmla="*/ 4877 w 1102157"/>
              <a:gd name="connsiteY0" fmla="*/ 0 h 1455724"/>
              <a:gd name="connsiteX1" fmla="*/ 1094842 w 1102157"/>
              <a:gd name="connsiteY1" fmla="*/ 0 h 1455724"/>
              <a:gd name="connsiteX2" fmla="*/ 1087527 w 1102157"/>
              <a:gd name="connsiteY2" fmla="*/ 395020 h 1455724"/>
              <a:gd name="connsiteX3" fmla="*/ 729082 w 1102157"/>
              <a:gd name="connsiteY3" fmla="*/ 563270 h 1455724"/>
              <a:gd name="connsiteX4" fmla="*/ 1102157 w 1102157"/>
              <a:gd name="connsiteY4" fmla="*/ 746150 h 1455724"/>
              <a:gd name="connsiteX5" fmla="*/ 1094842 w 1102157"/>
              <a:gd name="connsiteY5" fmla="*/ 1089964 h 1455724"/>
              <a:gd name="connsiteX6" fmla="*/ 670560 w 1102157"/>
              <a:gd name="connsiteY6" fmla="*/ 1089964 h 1455724"/>
              <a:gd name="connsiteX7" fmla="*/ 524256 w 1102157"/>
              <a:gd name="connsiteY7" fmla="*/ 1455724 h 1455724"/>
              <a:gd name="connsiteX8" fmla="*/ 348692 w 1102157"/>
              <a:gd name="connsiteY8" fmla="*/ 1075334 h 1455724"/>
              <a:gd name="connsiteX9" fmla="*/ 4877 w 1102157"/>
              <a:gd name="connsiteY9" fmla="*/ 1075334 h 1455724"/>
              <a:gd name="connsiteX10" fmla="*/ 4877 w 1102157"/>
              <a:gd name="connsiteY10" fmla="*/ 0 h 145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2157" h="1455724">
                <a:moveTo>
                  <a:pt x="4877" y="0"/>
                </a:moveTo>
                <a:lnTo>
                  <a:pt x="1094842" y="0"/>
                </a:lnTo>
                <a:lnTo>
                  <a:pt x="1087527" y="395020"/>
                </a:lnTo>
                <a:lnTo>
                  <a:pt x="729082" y="563270"/>
                </a:lnTo>
                <a:lnTo>
                  <a:pt x="1102157" y="746150"/>
                </a:lnTo>
                <a:lnTo>
                  <a:pt x="1094842" y="1089964"/>
                </a:lnTo>
                <a:lnTo>
                  <a:pt x="670560" y="1089964"/>
                </a:lnTo>
                <a:lnTo>
                  <a:pt x="524256" y="1455724"/>
                </a:lnTo>
                <a:lnTo>
                  <a:pt x="348692" y="1075334"/>
                </a:lnTo>
                <a:lnTo>
                  <a:pt x="4877" y="1075334"/>
                </a:lnTo>
                <a:cubicBezTo>
                  <a:pt x="2439" y="716889"/>
                  <a:pt x="0" y="358445"/>
                  <a:pt x="4877" y="0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>
            <a:hlinkClick r:id="" action="ppaction://hlinkshowjump?jump=nextslide"/>
          </p:cNvPr>
          <p:cNvSpPr/>
          <p:nvPr/>
        </p:nvSpPr>
        <p:spPr>
          <a:xfrm>
            <a:off x="5429256" y="5786454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>
            <a:hlinkClick r:id="" action="ppaction://hlinkshowjump?jump=nextslide"/>
          </p:cNvPr>
          <p:cNvSpPr/>
          <p:nvPr/>
        </p:nvSpPr>
        <p:spPr>
          <a:xfrm>
            <a:off x="5429256" y="5072074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ЛИПА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48" y="500042"/>
            <a:ext cx="43577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высокое стройное дерево с сероватым стволом и гибкими ветвями с чуткими, шелестящими на ветру листьями. Ранней весной на мне появляются цветы-серёжки, а потом только распускаются листочки. Древесина моя не гниёт. Высыхая, она темнеет и становится очень твёрдой. Ею раньше покрывали крыши и даже купола церквей.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4214810" y="5857892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ГОТОВ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6572264" y="5857892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6000" t="5000" r="4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357166"/>
            <a:ext cx="4429156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Полилиния 5"/>
          <p:cNvSpPr/>
          <p:nvPr/>
        </p:nvSpPr>
        <p:spPr>
          <a:xfrm>
            <a:off x="5397791" y="3911111"/>
            <a:ext cx="1129837" cy="1661029"/>
          </a:xfrm>
          <a:custGeom>
            <a:avLst/>
            <a:gdLst>
              <a:gd name="connsiteX0" fmla="*/ 15073 w 1100295"/>
              <a:gd name="connsiteY0" fmla="*/ 316523 h 1371600"/>
              <a:gd name="connsiteX1" fmla="*/ 346668 w 1100295"/>
              <a:gd name="connsiteY1" fmla="*/ 326571 h 1371600"/>
              <a:gd name="connsiteX2" fmla="*/ 542611 w 1100295"/>
              <a:gd name="connsiteY2" fmla="*/ 0 h 1371600"/>
              <a:gd name="connsiteX3" fmla="*/ 698361 w 1100295"/>
              <a:gd name="connsiteY3" fmla="*/ 311499 h 1371600"/>
              <a:gd name="connsiteX4" fmla="*/ 1100295 w 1100295"/>
              <a:gd name="connsiteY4" fmla="*/ 301451 h 1371600"/>
              <a:gd name="connsiteX5" fmla="*/ 1090246 w 1100295"/>
              <a:gd name="connsiteY5" fmla="*/ 673240 h 1371600"/>
              <a:gd name="connsiteX6" fmla="*/ 758651 w 1100295"/>
              <a:gd name="connsiteY6" fmla="*/ 849086 h 1371600"/>
              <a:gd name="connsiteX7" fmla="*/ 1095271 w 1100295"/>
              <a:gd name="connsiteY7" fmla="*/ 1019908 h 1371600"/>
              <a:gd name="connsiteX8" fmla="*/ 1090246 w 1100295"/>
              <a:gd name="connsiteY8" fmla="*/ 1366576 h 1371600"/>
              <a:gd name="connsiteX9" fmla="*/ 0 w 1100295"/>
              <a:gd name="connsiteY9" fmla="*/ 1371600 h 1371600"/>
              <a:gd name="connsiteX10" fmla="*/ 0 w 1100295"/>
              <a:gd name="connsiteY10" fmla="*/ 1045029 h 1371600"/>
              <a:gd name="connsiteX11" fmla="*/ 386862 w 1100295"/>
              <a:gd name="connsiteY11" fmla="*/ 844062 h 1371600"/>
              <a:gd name="connsiteX12" fmla="*/ 10049 w 1100295"/>
              <a:gd name="connsiteY12" fmla="*/ 668215 h 1371600"/>
              <a:gd name="connsiteX13" fmla="*/ 15073 w 1100295"/>
              <a:gd name="connsiteY13" fmla="*/ 31652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0295" h="1371600">
                <a:moveTo>
                  <a:pt x="15073" y="316523"/>
                </a:moveTo>
                <a:lnTo>
                  <a:pt x="346668" y="326571"/>
                </a:lnTo>
                <a:lnTo>
                  <a:pt x="542611" y="0"/>
                </a:lnTo>
                <a:lnTo>
                  <a:pt x="698361" y="311499"/>
                </a:lnTo>
                <a:lnTo>
                  <a:pt x="1100295" y="301451"/>
                </a:lnTo>
                <a:lnTo>
                  <a:pt x="1090246" y="673240"/>
                </a:lnTo>
                <a:lnTo>
                  <a:pt x="758651" y="849086"/>
                </a:lnTo>
                <a:lnTo>
                  <a:pt x="1095271" y="1019908"/>
                </a:lnTo>
                <a:lnTo>
                  <a:pt x="1090246" y="1366576"/>
                </a:lnTo>
                <a:lnTo>
                  <a:pt x="0" y="1371600"/>
                </a:lnTo>
                <a:lnTo>
                  <a:pt x="0" y="1045029"/>
                </a:lnTo>
                <a:lnTo>
                  <a:pt x="386862" y="844062"/>
                </a:lnTo>
                <a:lnTo>
                  <a:pt x="10049" y="668215"/>
                </a:lnTo>
                <a:cubicBezTo>
                  <a:pt x="11724" y="550984"/>
                  <a:pt x="13398" y="433754"/>
                  <a:pt x="15073" y="316523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Полилиния 8"/>
          <p:cNvSpPr/>
          <p:nvPr/>
        </p:nvSpPr>
        <p:spPr>
          <a:xfrm>
            <a:off x="5036657" y="2986288"/>
            <a:ext cx="1790197" cy="1314221"/>
          </a:xfrm>
          <a:custGeom>
            <a:avLst/>
            <a:gdLst>
              <a:gd name="connsiteX0" fmla="*/ 356716 w 1743389"/>
              <a:gd name="connsiteY0" fmla="*/ 5024 h 1085222"/>
              <a:gd name="connsiteX1" fmla="*/ 703385 w 1743389"/>
              <a:gd name="connsiteY1" fmla="*/ 0 h 1085222"/>
              <a:gd name="connsiteX2" fmla="*/ 899327 w 1743389"/>
              <a:gd name="connsiteY2" fmla="*/ 346668 h 1085222"/>
              <a:gd name="connsiteX3" fmla="*/ 1045028 w 1743389"/>
              <a:gd name="connsiteY3" fmla="*/ 10049 h 1085222"/>
              <a:gd name="connsiteX4" fmla="*/ 1441938 w 1743389"/>
              <a:gd name="connsiteY4" fmla="*/ 10049 h 1085222"/>
              <a:gd name="connsiteX5" fmla="*/ 1441938 w 1743389"/>
              <a:gd name="connsiteY5" fmla="*/ 396910 h 1085222"/>
              <a:gd name="connsiteX6" fmla="*/ 1743389 w 1743389"/>
              <a:gd name="connsiteY6" fmla="*/ 542611 h 1085222"/>
              <a:gd name="connsiteX7" fmla="*/ 1451987 w 1743389"/>
              <a:gd name="connsiteY7" fmla="*/ 708409 h 1085222"/>
              <a:gd name="connsiteX8" fmla="*/ 1451987 w 1743389"/>
              <a:gd name="connsiteY8" fmla="*/ 1055077 h 1085222"/>
              <a:gd name="connsiteX9" fmla="*/ 1040004 w 1743389"/>
              <a:gd name="connsiteY9" fmla="*/ 1060101 h 1085222"/>
              <a:gd name="connsiteX10" fmla="*/ 894303 w 1743389"/>
              <a:gd name="connsiteY10" fmla="*/ 758651 h 1085222"/>
              <a:gd name="connsiteX11" fmla="*/ 693336 w 1743389"/>
              <a:gd name="connsiteY11" fmla="*/ 1085222 h 1085222"/>
              <a:gd name="connsiteX12" fmla="*/ 361741 w 1743389"/>
              <a:gd name="connsiteY12" fmla="*/ 1080198 h 1085222"/>
              <a:gd name="connsiteX13" fmla="*/ 366765 w 1743389"/>
              <a:gd name="connsiteY13" fmla="*/ 688312 h 1085222"/>
              <a:gd name="connsiteX14" fmla="*/ 0 w 1743389"/>
              <a:gd name="connsiteY14" fmla="*/ 567732 h 1085222"/>
              <a:gd name="connsiteX15" fmla="*/ 361741 w 1743389"/>
              <a:gd name="connsiteY15" fmla="*/ 386862 h 1085222"/>
              <a:gd name="connsiteX16" fmla="*/ 356716 w 1743389"/>
              <a:gd name="connsiteY16" fmla="*/ 5024 h 108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3389" h="1085222">
                <a:moveTo>
                  <a:pt x="356716" y="5024"/>
                </a:moveTo>
                <a:lnTo>
                  <a:pt x="703385" y="0"/>
                </a:lnTo>
                <a:lnTo>
                  <a:pt x="899327" y="346668"/>
                </a:lnTo>
                <a:lnTo>
                  <a:pt x="1045028" y="10049"/>
                </a:lnTo>
                <a:lnTo>
                  <a:pt x="1441938" y="10049"/>
                </a:lnTo>
                <a:lnTo>
                  <a:pt x="1441938" y="396910"/>
                </a:lnTo>
                <a:lnTo>
                  <a:pt x="1743389" y="542611"/>
                </a:lnTo>
                <a:lnTo>
                  <a:pt x="1451987" y="708409"/>
                </a:lnTo>
                <a:lnTo>
                  <a:pt x="1451987" y="1055077"/>
                </a:lnTo>
                <a:lnTo>
                  <a:pt x="1040004" y="1060101"/>
                </a:lnTo>
                <a:lnTo>
                  <a:pt x="894303" y="758651"/>
                </a:lnTo>
                <a:lnTo>
                  <a:pt x="693336" y="1085222"/>
                </a:lnTo>
                <a:lnTo>
                  <a:pt x="361741" y="1080198"/>
                </a:lnTo>
                <a:cubicBezTo>
                  <a:pt x="363416" y="949569"/>
                  <a:pt x="365090" y="818941"/>
                  <a:pt x="366765" y="688312"/>
                </a:cubicBezTo>
                <a:lnTo>
                  <a:pt x="0" y="567732"/>
                </a:lnTo>
                <a:lnTo>
                  <a:pt x="361741" y="386862"/>
                </a:lnTo>
                <a:lnTo>
                  <a:pt x="356716" y="5024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4" name="Полилиния 13"/>
          <p:cNvSpPr/>
          <p:nvPr/>
        </p:nvSpPr>
        <p:spPr>
          <a:xfrm>
            <a:off x="5402786" y="1234188"/>
            <a:ext cx="1126741" cy="2161553"/>
          </a:xfrm>
          <a:custGeom>
            <a:avLst/>
            <a:gdLst>
              <a:gd name="connsiteX0" fmla="*/ 14630 w 1097280"/>
              <a:gd name="connsiteY0" fmla="*/ 387706 h 1784909"/>
              <a:gd name="connsiteX1" fmla="*/ 380390 w 1097280"/>
              <a:gd name="connsiteY1" fmla="*/ 387706 h 1784909"/>
              <a:gd name="connsiteX2" fmla="*/ 555955 w 1097280"/>
              <a:gd name="connsiteY2" fmla="*/ 0 h 1784909"/>
              <a:gd name="connsiteX3" fmla="*/ 680313 w 1097280"/>
              <a:gd name="connsiteY3" fmla="*/ 387706 h 1784909"/>
              <a:gd name="connsiteX4" fmla="*/ 1097280 w 1097280"/>
              <a:gd name="connsiteY4" fmla="*/ 387706 h 1784909"/>
              <a:gd name="connsiteX5" fmla="*/ 1089964 w 1097280"/>
              <a:gd name="connsiteY5" fmla="*/ 775412 h 1784909"/>
              <a:gd name="connsiteX6" fmla="*/ 731520 w 1097280"/>
              <a:gd name="connsiteY6" fmla="*/ 921716 h 1784909"/>
              <a:gd name="connsiteX7" fmla="*/ 1082649 w 1097280"/>
              <a:gd name="connsiteY7" fmla="*/ 1111911 h 1784909"/>
              <a:gd name="connsiteX8" fmla="*/ 1082649 w 1097280"/>
              <a:gd name="connsiteY8" fmla="*/ 1455725 h 1784909"/>
              <a:gd name="connsiteX9" fmla="*/ 680313 w 1097280"/>
              <a:gd name="connsiteY9" fmla="*/ 1448410 h 1784909"/>
              <a:gd name="connsiteX10" fmla="*/ 541324 w 1097280"/>
              <a:gd name="connsiteY10" fmla="*/ 1784909 h 1784909"/>
              <a:gd name="connsiteX11" fmla="*/ 343814 w 1097280"/>
              <a:gd name="connsiteY11" fmla="*/ 1433780 h 1784909"/>
              <a:gd name="connsiteX12" fmla="*/ 0 w 1097280"/>
              <a:gd name="connsiteY12" fmla="*/ 1441095 h 1784909"/>
              <a:gd name="connsiteX13" fmla="*/ 0 w 1097280"/>
              <a:gd name="connsiteY13" fmla="*/ 1046074 h 1784909"/>
              <a:gd name="connsiteX14" fmla="*/ 365760 w 1097280"/>
              <a:gd name="connsiteY14" fmla="*/ 899770 h 1784909"/>
              <a:gd name="connsiteX15" fmla="*/ 21945 w 1097280"/>
              <a:gd name="connsiteY15" fmla="*/ 731520 h 1784909"/>
              <a:gd name="connsiteX16" fmla="*/ 14630 w 1097280"/>
              <a:gd name="connsiteY16" fmla="*/ 387706 h 17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7280" h="1784909">
                <a:moveTo>
                  <a:pt x="14630" y="387706"/>
                </a:moveTo>
                <a:lnTo>
                  <a:pt x="380390" y="387706"/>
                </a:lnTo>
                <a:lnTo>
                  <a:pt x="555955" y="0"/>
                </a:lnTo>
                <a:lnTo>
                  <a:pt x="680313" y="387706"/>
                </a:lnTo>
                <a:lnTo>
                  <a:pt x="1097280" y="387706"/>
                </a:lnTo>
                <a:lnTo>
                  <a:pt x="1089964" y="775412"/>
                </a:lnTo>
                <a:lnTo>
                  <a:pt x="731520" y="921716"/>
                </a:lnTo>
                <a:lnTo>
                  <a:pt x="1082649" y="1111911"/>
                </a:lnTo>
                <a:lnTo>
                  <a:pt x="1082649" y="1455725"/>
                </a:lnTo>
                <a:lnTo>
                  <a:pt x="680313" y="1448410"/>
                </a:lnTo>
                <a:lnTo>
                  <a:pt x="541324" y="1784909"/>
                </a:lnTo>
                <a:lnTo>
                  <a:pt x="343814" y="1433780"/>
                </a:lnTo>
                <a:lnTo>
                  <a:pt x="0" y="1441095"/>
                </a:lnTo>
                <a:lnTo>
                  <a:pt x="0" y="1046074"/>
                </a:lnTo>
                <a:lnTo>
                  <a:pt x="365760" y="899770"/>
                </a:lnTo>
                <a:lnTo>
                  <a:pt x="21945" y="731520"/>
                </a:lnTo>
                <a:lnTo>
                  <a:pt x="14630" y="387706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7" name="Полилиния 16"/>
          <p:cNvSpPr/>
          <p:nvPr/>
        </p:nvSpPr>
        <p:spPr>
          <a:xfrm>
            <a:off x="6506992" y="366025"/>
            <a:ext cx="1126741" cy="1709752"/>
          </a:xfrm>
          <a:custGeom>
            <a:avLst/>
            <a:gdLst>
              <a:gd name="connsiteX0" fmla="*/ 0 w 1097280"/>
              <a:gd name="connsiteY0" fmla="*/ 7315 h 1411833"/>
              <a:gd name="connsiteX1" fmla="*/ 1075334 w 1097280"/>
              <a:gd name="connsiteY1" fmla="*/ 0 h 1411833"/>
              <a:gd name="connsiteX2" fmla="*/ 1068019 w 1097280"/>
              <a:gd name="connsiteY2" fmla="*/ 424281 h 1411833"/>
              <a:gd name="connsiteX3" fmla="*/ 746150 w 1097280"/>
              <a:gd name="connsiteY3" fmla="*/ 563270 h 1411833"/>
              <a:gd name="connsiteX4" fmla="*/ 1097280 w 1097280"/>
              <a:gd name="connsiteY4" fmla="*/ 709574 h 1411833"/>
              <a:gd name="connsiteX5" fmla="*/ 1089965 w 1097280"/>
              <a:gd name="connsiteY5" fmla="*/ 1075334 h 1411833"/>
              <a:gd name="connsiteX6" fmla="*/ 658368 w 1097280"/>
              <a:gd name="connsiteY6" fmla="*/ 1060704 h 1411833"/>
              <a:gd name="connsiteX7" fmla="*/ 534010 w 1097280"/>
              <a:gd name="connsiteY7" fmla="*/ 1411833 h 1411833"/>
              <a:gd name="connsiteX8" fmla="*/ 387706 w 1097280"/>
              <a:gd name="connsiteY8" fmla="*/ 1075334 h 1411833"/>
              <a:gd name="connsiteX9" fmla="*/ 21946 w 1097280"/>
              <a:gd name="connsiteY9" fmla="*/ 1089965 h 1411833"/>
              <a:gd name="connsiteX10" fmla="*/ 14630 w 1097280"/>
              <a:gd name="connsiteY10" fmla="*/ 709574 h 1411833"/>
              <a:gd name="connsiteX11" fmla="*/ 336499 w 1097280"/>
              <a:gd name="connsiteY11" fmla="*/ 548640 h 1411833"/>
              <a:gd name="connsiteX12" fmla="*/ 0 w 1097280"/>
              <a:gd name="connsiteY12" fmla="*/ 431597 h 1411833"/>
              <a:gd name="connsiteX13" fmla="*/ 0 w 1097280"/>
              <a:gd name="connsiteY13" fmla="*/ 7315 h 141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7280" h="1411833">
                <a:moveTo>
                  <a:pt x="0" y="7315"/>
                </a:moveTo>
                <a:lnTo>
                  <a:pt x="1075334" y="0"/>
                </a:lnTo>
                <a:lnTo>
                  <a:pt x="1068019" y="424281"/>
                </a:lnTo>
                <a:lnTo>
                  <a:pt x="746150" y="563270"/>
                </a:lnTo>
                <a:lnTo>
                  <a:pt x="1097280" y="709574"/>
                </a:lnTo>
                <a:lnTo>
                  <a:pt x="1089965" y="1075334"/>
                </a:lnTo>
                <a:lnTo>
                  <a:pt x="658368" y="1060704"/>
                </a:lnTo>
                <a:lnTo>
                  <a:pt x="534010" y="1411833"/>
                </a:lnTo>
                <a:lnTo>
                  <a:pt x="387706" y="1075334"/>
                </a:lnTo>
                <a:lnTo>
                  <a:pt x="21946" y="1089965"/>
                </a:lnTo>
                <a:lnTo>
                  <a:pt x="14630" y="709574"/>
                </a:lnTo>
                <a:lnTo>
                  <a:pt x="336499" y="548640"/>
                </a:lnTo>
                <a:lnTo>
                  <a:pt x="0" y="431597"/>
                </a:lnTo>
                <a:lnTo>
                  <a:pt x="0" y="7315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>
            <a:hlinkClick r:id="rId3" action="ppaction://hlinksldjump"/>
          </p:cNvPr>
          <p:cNvSpPr/>
          <p:nvPr/>
        </p:nvSpPr>
        <p:spPr>
          <a:xfrm>
            <a:off x="5429256" y="5857892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ГОТОВ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6000" t="5000" r="4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357166"/>
            <a:ext cx="4429156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" name="Полилиния 3"/>
          <p:cNvSpPr/>
          <p:nvPr/>
        </p:nvSpPr>
        <p:spPr>
          <a:xfrm>
            <a:off x="7605873" y="3844183"/>
            <a:ext cx="1098882" cy="1721873"/>
          </a:xfrm>
          <a:custGeom>
            <a:avLst/>
            <a:gdLst>
              <a:gd name="connsiteX0" fmla="*/ 25121 w 1070150"/>
              <a:gd name="connsiteY0" fmla="*/ 371789 h 1421842"/>
              <a:gd name="connsiteX1" fmla="*/ 361741 w 1070150"/>
              <a:gd name="connsiteY1" fmla="*/ 381837 h 1421842"/>
              <a:gd name="connsiteX2" fmla="*/ 517491 w 1070150"/>
              <a:gd name="connsiteY2" fmla="*/ 0 h 1421842"/>
              <a:gd name="connsiteX3" fmla="*/ 683288 w 1070150"/>
              <a:gd name="connsiteY3" fmla="*/ 371789 h 1421842"/>
              <a:gd name="connsiteX4" fmla="*/ 1070150 w 1070150"/>
              <a:gd name="connsiteY4" fmla="*/ 381837 h 1421842"/>
              <a:gd name="connsiteX5" fmla="*/ 1070150 w 1070150"/>
              <a:gd name="connsiteY5" fmla="*/ 1421842 h 1421842"/>
              <a:gd name="connsiteX6" fmla="*/ 0 w 1070150"/>
              <a:gd name="connsiteY6" fmla="*/ 1416818 h 1421842"/>
              <a:gd name="connsiteX7" fmla="*/ 5025 w 1070150"/>
              <a:gd name="connsiteY7" fmla="*/ 1014884 h 1421842"/>
              <a:gd name="connsiteX8" fmla="*/ 331596 w 1070150"/>
              <a:gd name="connsiteY8" fmla="*/ 869182 h 1421842"/>
              <a:gd name="connsiteX9" fmla="*/ 15073 w 1070150"/>
              <a:gd name="connsiteY9" fmla="*/ 693336 h 1421842"/>
              <a:gd name="connsiteX10" fmla="*/ 25121 w 1070150"/>
              <a:gd name="connsiteY10" fmla="*/ 371789 h 142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0150" h="1421842">
                <a:moveTo>
                  <a:pt x="25121" y="371789"/>
                </a:moveTo>
                <a:lnTo>
                  <a:pt x="361741" y="381837"/>
                </a:lnTo>
                <a:lnTo>
                  <a:pt x="517491" y="0"/>
                </a:lnTo>
                <a:lnTo>
                  <a:pt x="683288" y="371789"/>
                </a:lnTo>
                <a:lnTo>
                  <a:pt x="1070150" y="381837"/>
                </a:lnTo>
                <a:lnTo>
                  <a:pt x="1070150" y="1421842"/>
                </a:lnTo>
                <a:lnTo>
                  <a:pt x="0" y="1416818"/>
                </a:lnTo>
                <a:lnTo>
                  <a:pt x="5025" y="1014884"/>
                </a:lnTo>
                <a:lnTo>
                  <a:pt x="331596" y="869182"/>
                </a:lnTo>
                <a:lnTo>
                  <a:pt x="15073" y="693336"/>
                </a:lnTo>
                <a:cubicBezTo>
                  <a:pt x="16748" y="584479"/>
                  <a:pt x="18422" y="475622"/>
                  <a:pt x="25121" y="371789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олилиния 4"/>
          <p:cNvSpPr/>
          <p:nvPr/>
        </p:nvSpPr>
        <p:spPr>
          <a:xfrm>
            <a:off x="6181970" y="4270087"/>
            <a:ext cx="1764402" cy="1289884"/>
          </a:xfrm>
          <a:custGeom>
            <a:avLst/>
            <a:gdLst>
              <a:gd name="connsiteX0" fmla="*/ 331596 w 1718268"/>
              <a:gd name="connsiteY0" fmla="*/ 0 h 1065126"/>
              <a:gd name="connsiteX1" fmla="*/ 693336 w 1718268"/>
              <a:gd name="connsiteY1" fmla="*/ 0 h 1065126"/>
              <a:gd name="connsiteX2" fmla="*/ 823965 w 1718268"/>
              <a:gd name="connsiteY2" fmla="*/ 321548 h 1065126"/>
              <a:gd name="connsiteX3" fmla="*/ 999811 w 1718268"/>
              <a:gd name="connsiteY3" fmla="*/ 0 h 1065126"/>
              <a:gd name="connsiteX4" fmla="*/ 1406769 w 1718268"/>
              <a:gd name="connsiteY4" fmla="*/ 5025 h 1065126"/>
              <a:gd name="connsiteX5" fmla="*/ 1406769 w 1718268"/>
              <a:gd name="connsiteY5" fmla="*/ 346668 h 1065126"/>
              <a:gd name="connsiteX6" fmla="*/ 1718268 w 1718268"/>
              <a:gd name="connsiteY6" fmla="*/ 512466 h 1065126"/>
              <a:gd name="connsiteX7" fmla="*/ 1391697 w 1718268"/>
              <a:gd name="connsiteY7" fmla="*/ 663192 h 1065126"/>
              <a:gd name="connsiteX8" fmla="*/ 1386672 w 1718268"/>
              <a:gd name="connsiteY8" fmla="*/ 1060101 h 1065126"/>
              <a:gd name="connsiteX9" fmla="*/ 326571 w 1718268"/>
              <a:gd name="connsiteY9" fmla="*/ 1065126 h 1065126"/>
              <a:gd name="connsiteX10" fmla="*/ 331596 w 1718268"/>
              <a:gd name="connsiteY10" fmla="*/ 733530 h 1065126"/>
              <a:gd name="connsiteX11" fmla="*/ 0 w 1718268"/>
              <a:gd name="connsiteY11" fmla="*/ 557684 h 1065126"/>
              <a:gd name="connsiteX12" fmla="*/ 331596 w 1718268"/>
              <a:gd name="connsiteY12" fmla="*/ 371789 h 1065126"/>
              <a:gd name="connsiteX13" fmla="*/ 331596 w 1718268"/>
              <a:gd name="connsiteY13" fmla="*/ 0 h 10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18268" h="1065126">
                <a:moveTo>
                  <a:pt x="331596" y="0"/>
                </a:moveTo>
                <a:lnTo>
                  <a:pt x="693336" y="0"/>
                </a:lnTo>
                <a:lnTo>
                  <a:pt x="823965" y="321548"/>
                </a:lnTo>
                <a:lnTo>
                  <a:pt x="999811" y="0"/>
                </a:lnTo>
                <a:lnTo>
                  <a:pt x="1406769" y="5025"/>
                </a:lnTo>
                <a:lnTo>
                  <a:pt x="1406769" y="346668"/>
                </a:lnTo>
                <a:lnTo>
                  <a:pt x="1718268" y="512466"/>
                </a:lnTo>
                <a:lnTo>
                  <a:pt x="1391697" y="663192"/>
                </a:lnTo>
                <a:lnTo>
                  <a:pt x="1386672" y="1060101"/>
                </a:lnTo>
                <a:lnTo>
                  <a:pt x="326571" y="1065126"/>
                </a:lnTo>
                <a:lnTo>
                  <a:pt x="331596" y="733530"/>
                </a:lnTo>
                <a:lnTo>
                  <a:pt x="0" y="557684"/>
                </a:lnTo>
                <a:lnTo>
                  <a:pt x="331596" y="371789"/>
                </a:lnTo>
                <a:cubicBezTo>
                  <a:pt x="333271" y="247859"/>
                  <a:pt x="334945" y="123930"/>
                  <a:pt x="331596" y="0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Полилиния 5"/>
          <p:cNvSpPr/>
          <p:nvPr/>
        </p:nvSpPr>
        <p:spPr>
          <a:xfrm>
            <a:off x="5397791" y="3911111"/>
            <a:ext cx="1129837" cy="1661029"/>
          </a:xfrm>
          <a:custGeom>
            <a:avLst/>
            <a:gdLst>
              <a:gd name="connsiteX0" fmla="*/ 15073 w 1100295"/>
              <a:gd name="connsiteY0" fmla="*/ 316523 h 1371600"/>
              <a:gd name="connsiteX1" fmla="*/ 346668 w 1100295"/>
              <a:gd name="connsiteY1" fmla="*/ 326571 h 1371600"/>
              <a:gd name="connsiteX2" fmla="*/ 542611 w 1100295"/>
              <a:gd name="connsiteY2" fmla="*/ 0 h 1371600"/>
              <a:gd name="connsiteX3" fmla="*/ 698361 w 1100295"/>
              <a:gd name="connsiteY3" fmla="*/ 311499 h 1371600"/>
              <a:gd name="connsiteX4" fmla="*/ 1100295 w 1100295"/>
              <a:gd name="connsiteY4" fmla="*/ 301451 h 1371600"/>
              <a:gd name="connsiteX5" fmla="*/ 1090246 w 1100295"/>
              <a:gd name="connsiteY5" fmla="*/ 673240 h 1371600"/>
              <a:gd name="connsiteX6" fmla="*/ 758651 w 1100295"/>
              <a:gd name="connsiteY6" fmla="*/ 849086 h 1371600"/>
              <a:gd name="connsiteX7" fmla="*/ 1095271 w 1100295"/>
              <a:gd name="connsiteY7" fmla="*/ 1019908 h 1371600"/>
              <a:gd name="connsiteX8" fmla="*/ 1090246 w 1100295"/>
              <a:gd name="connsiteY8" fmla="*/ 1366576 h 1371600"/>
              <a:gd name="connsiteX9" fmla="*/ 0 w 1100295"/>
              <a:gd name="connsiteY9" fmla="*/ 1371600 h 1371600"/>
              <a:gd name="connsiteX10" fmla="*/ 0 w 1100295"/>
              <a:gd name="connsiteY10" fmla="*/ 1045029 h 1371600"/>
              <a:gd name="connsiteX11" fmla="*/ 386862 w 1100295"/>
              <a:gd name="connsiteY11" fmla="*/ 844062 h 1371600"/>
              <a:gd name="connsiteX12" fmla="*/ 10049 w 1100295"/>
              <a:gd name="connsiteY12" fmla="*/ 668215 h 1371600"/>
              <a:gd name="connsiteX13" fmla="*/ 15073 w 1100295"/>
              <a:gd name="connsiteY13" fmla="*/ 31652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0295" h="1371600">
                <a:moveTo>
                  <a:pt x="15073" y="316523"/>
                </a:moveTo>
                <a:lnTo>
                  <a:pt x="346668" y="326571"/>
                </a:lnTo>
                <a:lnTo>
                  <a:pt x="542611" y="0"/>
                </a:lnTo>
                <a:lnTo>
                  <a:pt x="698361" y="311499"/>
                </a:lnTo>
                <a:lnTo>
                  <a:pt x="1100295" y="301451"/>
                </a:lnTo>
                <a:lnTo>
                  <a:pt x="1090246" y="673240"/>
                </a:lnTo>
                <a:lnTo>
                  <a:pt x="758651" y="849086"/>
                </a:lnTo>
                <a:lnTo>
                  <a:pt x="1095271" y="1019908"/>
                </a:lnTo>
                <a:lnTo>
                  <a:pt x="1090246" y="1366576"/>
                </a:lnTo>
                <a:lnTo>
                  <a:pt x="0" y="1371600"/>
                </a:lnTo>
                <a:lnTo>
                  <a:pt x="0" y="1045029"/>
                </a:lnTo>
                <a:lnTo>
                  <a:pt x="386862" y="844062"/>
                </a:lnTo>
                <a:lnTo>
                  <a:pt x="10049" y="668215"/>
                </a:lnTo>
                <a:cubicBezTo>
                  <a:pt x="11724" y="550984"/>
                  <a:pt x="13398" y="433754"/>
                  <a:pt x="15073" y="316523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олилиния 6"/>
          <p:cNvSpPr/>
          <p:nvPr/>
        </p:nvSpPr>
        <p:spPr>
          <a:xfrm>
            <a:off x="4288591" y="4282257"/>
            <a:ext cx="1490971" cy="1283799"/>
          </a:xfrm>
          <a:custGeom>
            <a:avLst/>
            <a:gdLst>
              <a:gd name="connsiteX0" fmla="*/ 10049 w 1451987"/>
              <a:gd name="connsiteY0" fmla="*/ 0 h 1060101"/>
              <a:gd name="connsiteX1" fmla="*/ 326572 w 1451987"/>
              <a:gd name="connsiteY1" fmla="*/ 0 h 1060101"/>
              <a:gd name="connsiteX2" fmla="*/ 502418 w 1451987"/>
              <a:gd name="connsiteY2" fmla="*/ 356716 h 1060101"/>
              <a:gd name="connsiteX3" fmla="*/ 688312 w 1451987"/>
              <a:gd name="connsiteY3" fmla="*/ 10048 h 1060101"/>
              <a:gd name="connsiteX4" fmla="*/ 1090247 w 1451987"/>
              <a:gd name="connsiteY4" fmla="*/ 5024 h 1060101"/>
              <a:gd name="connsiteX5" fmla="*/ 1095271 w 1451987"/>
              <a:gd name="connsiteY5" fmla="*/ 366765 h 1060101"/>
              <a:gd name="connsiteX6" fmla="*/ 1451987 w 1451987"/>
              <a:gd name="connsiteY6" fmla="*/ 547635 h 1060101"/>
              <a:gd name="connsiteX7" fmla="*/ 1075174 w 1451987"/>
              <a:gd name="connsiteY7" fmla="*/ 743578 h 1060101"/>
              <a:gd name="connsiteX8" fmla="*/ 1075174 w 1451987"/>
              <a:gd name="connsiteY8" fmla="*/ 1060101 h 1060101"/>
              <a:gd name="connsiteX9" fmla="*/ 0 w 1451987"/>
              <a:gd name="connsiteY9" fmla="*/ 1060101 h 1060101"/>
              <a:gd name="connsiteX10" fmla="*/ 10049 w 1451987"/>
              <a:gd name="connsiteY10" fmla="*/ 0 h 106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1987" h="1060101">
                <a:moveTo>
                  <a:pt x="10049" y="0"/>
                </a:moveTo>
                <a:lnTo>
                  <a:pt x="326572" y="0"/>
                </a:lnTo>
                <a:lnTo>
                  <a:pt x="502418" y="356716"/>
                </a:lnTo>
                <a:lnTo>
                  <a:pt x="688312" y="10048"/>
                </a:lnTo>
                <a:lnTo>
                  <a:pt x="1090247" y="5024"/>
                </a:lnTo>
                <a:cubicBezTo>
                  <a:pt x="1091922" y="125604"/>
                  <a:pt x="1093596" y="246185"/>
                  <a:pt x="1095271" y="366765"/>
                </a:cubicBezTo>
                <a:lnTo>
                  <a:pt x="1451987" y="547635"/>
                </a:lnTo>
                <a:lnTo>
                  <a:pt x="1075174" y="743578"/>
                </a:lnTo>
                <a:lnTo>
                  <a:pt x="1075174" y="1060101"/>
                </a:lnTo>
                <a:lnTo>
                  <a:pt x="0" y="1060101"/>
                </a:lnTo>
                <a:cubicBezTo>
                  <a:pt x="3350" y="706734"/>
                  <a:pt x="6699" y="353367"/>
                  <a:pt x="10049" y="0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8" name="Полилиния 7"/>
          <p:cNvSpPr/>
          <p:nvPr/>
        </p:nvSpPr>
        <p:spPr>
          <a:xfrm>
            <a:off x="4293751" y="2493456"/>
            <a:ext cx="1114359" cy="2208621"/>
          </a:xfrm>
          <a:custGeom>
            <a:avLst/>
            <a:gdLst>
              <a:gd name="connsiteX0" fmla="*/ 0 w 1085222"/>
              <a:gd name="connsiteY0" fmla="*/ 406958 h 1823776"/>
              <a:gd name="connsiteX1" fmla="*/ 381837 w 1085222"/>
              <a:gd name="connsiteY1" fmla="*/ 406958 h 1823776"/>
              <a:gd name="connsiteX2" fmla="*/ 527538 w 1085222"/>
              <a:gd name="connsiteY2" fmla="*/ 0 h 1823776"/>
              <a:gd name="connsiteX3" fmla="*/ 713433 w 1085222"/>
              <a:gd name="connsiteY3" fmla="*/ 422031 h 1823776"/>
              <a:gd name="connsiteX4" fmla="*/ 1080197 w 1085222"/>
              <a:gd name="connsiteY4" fmla="*/ 411982 h 1823776"/>
              <a:gd name="connsiteX5" fmla="*/ 1080197 w 1085222"/>
              <a:gd name="connsiteY5" fmla="*/ 803868 h 1823776"/>
              <a:gd name="connsiteX6" fmla="*/ 733529 w 1085222"/>
              <a:gd name="connsiteY6" fmla="*/ 969666 h 1823776"/>
              <a:gd name="connsiteX7" fmla="*/ 1085222 w 1085222"/>
              <a:gd name="connsiteY7" fmla="*/ 1105319 h 1823776"/>
              <a:gd name="connsiteX8" fmla="*/ 1085222 w 1085222"/>
              <a:gd name="connsiteY8" fmla="*/ 1482132 h 1823776"/>
              <a:gd name="connsiteX9" fmla="*/ 668215 w 1085222"/>
              <a:gd name="connsiteY9" fmla="*/ 1487156 h 1823776"/>
              <a:gd name="connsiteX10" fmla="*/ 497393 w 1085222"/>
              <a:gd name="connsiteY10" fmla="*/ 1823776 h 1823776"/>
              <a:gd name="connsiteX11" fmla="*/ 326571 w 1085222"/>
              <a:gd name="connsiteY11" fmla="*/ 1467059 h 1823776"/>
              <a:gd name="connsiteX12" fmla="*/ 0 w 1085222"/>
              <a:gd name="connsiteY12" fmla="*/ 1477108 h 1823776"/>
              <a:gd name="connsiteX13" fmla="*/ 0 w 1085222"/>
              <a:gd name="connsiteY13" fmla="*/ 406958 h 182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5222" h="1823776">
                <a:moveTo>
                  <a:pt x="0" y="406958"/>
                </a:moveTo>
                <a:lnTo>
                  <a:pt x="381837" y="406958"/>
                </a:lnTo>
                <a:lnTo>
                  <a:pt x="527538" y="0"/>
                </a:lnTo>
                <a:lnTo>
                  <a:pt x="713433" y="422031"/>
                </a:lnTo>
                <a:lnTo>
                  <a:pt x="1080197" y="411982"/>
                </a:lnTo>
                <a:lnTo>
                  <a:pt x="1080197" y="803868"/>
                </a:lnTo>
                <a:lnTo>
                  <a:pt x="733529" y="969666"/>
                </a:lnTo>
                <a:lnTo>
                  <a:pt x="1085222" y="1105319"/>
                </a:lnTo>
                <a:lnTo>
                  <a:pt x="1085222" y="1482132"/>
                </a:lnTo>
                <a:lnTo>
                  <a:pt x="668215" y="1487156"/>
                </a:lnTo>
                <a:lnTo>
                  <a:pt x="497393" y="1823776"/>
                </a:lnTo>
                <a:lnTo>
                  <a:pt x="326571" y="1467059"/>
                </a:lnTo>
                <a:lnTo>
                  <a:pt x="0" y="1477108"/>
                </a:lnTo>
                <a:cubicBezTo>
                  <a:pt x="1675" y="1118717"/>
                  <a:pt x="3349" y="760325"/>
                  <a:pt x="0" y="406958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Полилиния 8"/>
          <p:cNvSpPr/>
          <p:nvPr/>
        </p:nvSpPr>
        <p:spPr>
          <a:xfrm>
            <a:off x="5036657" y="2986288"/>
            <a:ext cx="1790197" cy="1314221"/>
          </a:xfrm>
          <a:custGeom>
            <a:avLst/>
            <a:gdLst>
              <a:gd name="connsiteX0" fmla="*/ 356716 w 1743389"/>
              <a:gd name="connsiteY0" fmla="*/ 5024 h 1085222"/>
              <a:gd name="connsiteX1" fmla="*/ 703385 w 1743389"/>
              <a:gd name="connsiteY1" fmla="*/ 0 h 1085222"/>
              <a:gd name="connsiteX2" fmla="*/ 899327 w 1743389"/>
              <a:gd name="connsiteY2" fmla="*/ 346668 h 1085222"/>
              <a:gd name="connsiteX3" fmla="*/ 1045028 w 1743389"/>
              <a:gd name="connsiteY3" fmla="*/ 10049 h 1085222"/>
              <a:gd name="connsiteX4" fmla="*/ 1441938 w 1743389"/>
              <a:gd name="connsiteY4" fmla="*/ 10049 h 1085222"/>
              <a:gd name="connsiteX5" fmla="*/ 1441938 w 1743389"/>
              <a:gd name="connsiteY5" fmla="*/ 396910 h 1085222"/>
              <a:gd name="connsiteX6" fmla="*/ 1743389 w 1743389"/>
              <a:gd name="connsiteY6" fmla="*/ 542611 h 1085222"/>
              <a:gd name="connsiteX7" fmla="*/ 1451987 w 1743389"/>
              <a:gd name="connsiteY7" fmla="*/ 708409 h 1085222"/>
              <a:gd name="connsiteX8" fmla="*/ 1451987 w 1743389"/>
              <a:gd name="connsiteY8" fmla="*/ 1055077 h 1085222"/>
              <a:gd name="connsiteX9" fmla="*/ 1040004 w 1743389"/>
              <a:gd name="connsiteY9" fmla="*/ 1060101 h 1085222"/>
              <a:gd name="connsiteX10" fmla="*/ 894303 w 1743389"/>
              <a:gd name="connsiteY10" fmla="*/ 758651 h 1085222"/>
              <a:gd name="connsiteX11" fmla="*/ 693336 w 1743389"/>
              <a:gd name="connsiteY11" fmla="*/ 1085222 h 1085222"/>
              <a:gd name="connsiteX12" fmla="*/ 361741 w 1743389"/>
              <a:gd name="connsiteY12" fmla="*/ 1080198 h 1085222"/>
              <a:gd name="connsiteX13" fmla="*/ 366765 w 1743389"/>
              <a:gd name="connsiteY13" fmla="*/ 688312 h 1085222"/>
              <a:gd name="connsiteX14" fmla="*/ 0 w 1743389"/>
              <a:gd name="connsiteY14" fmla="*/ 567732 h 1085222"/>
              <a:gd name="connsiteX15" fmla="*/ 361741 w 1743389"/>
              <a:gd name="connsiteY15" fmla="*/ 386862 h 1085222"/>
              <a:gd name="connsiteX16" fmla="*/ 356716 w 1743389"/>
              <a:gd name="connsiteY16" fmla="*/ 5024 h 108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3389" h="1085222">
                <a:moveTo>
                  <a:pt x="356716" y="5024"/>
                </a:moveTo>
                <a:lnTo>
                  <a:pt x="703385" y="0"/>
                </a:lnTo>
                <a:lnTo>
                  <a:pt x="899327" y="346668"/>
                </a:lnTo>
                <a:lnTo>
                  <a:pt x="1045028" y="10049"/>
                </a:lnTo>
                <a:lnTo>
                  <a:pt x="1441938" y="10049"/>
                </a:lnTo>
                <a:lnTo>
                  <a:pt x="1441938" y="396910"/>
                </a:lnTo>
                <a:lnTo>
                  <a:pt x="1743389" y="542611"/>
                </a:lnTo>
                <a:lnTo>
                  <a:pt x="1451987" y="708409"/>
                </a:lnTo>
                <a:lnTo>
                  <a:pt x="1451987" y="1055077"/>
                </a:lnTo>
                <a:lnTo>
                  <a:pt x="1040004" y="1060101"/>
                </a:lnTo>
                <a:lnTo>
                  <a:pt x="894303" y="758651"/>
                </a:lnTo>
                <a:lnTo>
                  <a:pt x="693336" y="1085222"/>
                </a:lnTo>
                <a:lnTo>
                  <a:pt x="361741" y="1080198"/>
                </a:lnTo>
                <a:cubicBezTo>
                  <a:pt x="363416" y="949569"/>
                  <a:pt x="365090" y="818941"/>
                  <a:pt x="366765" y="688312"/>
                </a:cubicBezTo>
                <a:lnTo>
                  <a:pt x="0" y="567732"/>
                </a:lnTo>
                <a:lnTo>
                  <a:pt x="361741" y="386862"/>
                </a:lnTo>
                <a:lnTo>
                  <a:pt x="356716" y="5024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олилиния 9"/>
          <p:cNvSpPr/>
          <p:nvPr/>
        </p:nvSpPr>
        <p:spPr>
          <a:xfrm>
            <a:off x="6512151" y="2560384"/>
            <a:ext cx="1124678" cy="2086934"/>
          </a:xfrm>
          <a:custGeom>
            <a:avLst/>
            <a:gdLst>
              <a:gd name="connsiteX0" fmla="*/ 5024 w 1095271"/>
              <a:gd name="connsiteY0" fmla="*/ 361741 h 1723292"/>
              <a:gd name="connsiteX1" fmla="*/ 341644 w 1095271"/>
              <a:gd name="connsiteY1" fmla="*/ 351692 h 1723292"/>
              <a:gd name="connsiteX2" fmla="*/ 522514 w 1095271"/>
              <a:gd name="connsiteY2" fmla="*/ 0 h 1723292"/>
              <a:gd name="connsiteX3" fmla="*/ 713433 w 1095271"/>
              <a:gd name="connsiteY3" fmla="*/ 356716 h 1723292"/>
              <a:gd name="connsiteX4" fmla="*/ 1095271 w 1095271"/>
              <a:gd name="connsiteY4" fmla="*/ 351692 h 1723292"/>
              <a:gd name="connsiteX5" fmla="*/ 1095271 w 1095271"/>
              <a:gd name="connsiteY5" fmla="*/ 723481 h 1723292"/>
              <a:gd name="connsiteX6" fmla="*/ 743578 w 1095271"/>
              <a:gd name="connsiteY6" fmla="*/ 899327 h 1723292"/>
              <a:gd name="connsiteX7" fmla="*/ 1085222 w 1095271"/>
              <a:gd name="connsiteY7" fmla="*/ 1075174 h 1723292"/>
              <a:gd name="connsiteX8" fmla="*/ 1085222 w 1095271"/>
              <a:gd name="connsiteY8" fmla="*/ 1421842 h 1723292"/>
              <a:gd name="connsiteX9" fmla="*/ 668216 w 1095271"/>
              <a:gd name="connsiteY9" fmla="*/ 1416818 h 1723292"/>
              <a:gd name="connsiteX10" fmla="*/ 497394 w 1095271"/>
              <a:gd name="connsiteY10" fmla="*/ 1723292 h 1723292"/>
              <a:gd name="connsiteX11" fmla="*/ 371789 w 1095271"/>
              <a:gd name="connsiteY11" fmla="*/ 1406769 h 1723292"/>
              <a:gd name="connsiteX12" fmla="*/ 10049 w 1095271"/>
              <a:gd name="connsiteY12" fmla="*/ 1406769 h 1723292"/>
              <a:gd name="connsiteX13" fmla="*/ 15073 w 1095271"/>
              <a:gd name="connsiteY13" fmla="*/ 1050053 h 1723292"/>
              <a:gd name="connsiteX14" fmla="*/ 301451 w 1095271"/>
              <a:gd name="connsiteY14" fmla="*/ 894303 h 1723292"/>
              <a:gd name="connsiteX15" fmla="*/ 0 w 1095271"/>
              <a:gd name="connsiteY15" fmla="*/ 748602 h 1723292"/>
              <a:gd name="connsiteX16" fmla="*/ 5024 w 1095271"/>
              <a:gd name="connsiteY16" fmla="*/ 361741 h 172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5271" h="1723292">
                <a:moveTo>
                  <a:pt x="5024" y="361741"/>
                </a:moveTo>
                <a:lnTo>
                  <a:pt x="341644" y="351692"/>
                </a:lnTo>
                <a:lnTo>
                  <a:pt x="522514" y="0"/>
                </a:lnTo>
                <a:lnTo>
                  <a:pt x="713433" y="356716"/>
                </a:lnTo>
                <a:lnTo>
                  <a:pt x="1095271" y="351692"/>
                </a:lnTo>
                <a:lnTo>
                  <a:pt x="1095271" y="723481"/>
                </a:lnTo>
                <a:lnTo>
                  <a:pt x="743578" y="899327"/>
                </a:lnTo>
                <a:lnTo>
                  <a:pt x="1085222" y="1075174"/>
                </a:lnTo>
                <a:lnTo>
                  <a:pt x="1085222" y="1421842"/>
                </a:lnTo>
                <a:lnTo>
                  <a:pt x="668216" y="1416818"/>
                </a:lnTo>
                <a:lnTo>
                  <a:pt x="497394" y="1723292"/>
                </a:lnTo>
                <a:lnTo>
                  <a:pt x="371789" y="1406769"/>
                </a:lnTo>
                <a:lnTo>
                  <a:pt x="10049" y="1406769"/>
                </a:lnTo>
                <a:cubicBezTo>
                  <a:pt x="11724" y="1287864"/>
                  <a:pt x="13398" y="1168958"/>
                  <a:pt x="15073" y="1050053"/>
                </a:cubicBezTo>
                <a:lnTo>
                  <a:pt x="301451" y="894303"/>
                </a:lnTo>
                <a:lnTo>
                  <a:pt x="0" y="748602"/>
                </a:lnTo>
                <a:cubicBezTo>
                  <a:pt x="1675" y="619648"/>
                  <a:pt x="3349" y="490695"/>
                  <a:pt x="5024" y="361741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1" name="Полилиния 10"/>
          <p:cNvSpPr/>
          <p:nvPr/>
        </p:nvSpPr>
        <p:spPr>
          <a:xfrm>
            <a:off x="7280852" y="2974120"/>
            <a:ext cx="1429063" cy="1332473"/>
          </a:xfrm>
          <a:custGeom>
            <a:avLst/>
            <a:gdLst>
              <a:gd name="connsiteX0" fmla="*/ 346669 w 1391697"/>
              <a:gd name="connsiteY0" fmla="*/ 10048 h 1100294"/>
              <a:gd name="connsiteX1" fmla="*/ 653143 w 1391697"/>
              <a:gd name="connsiteY1" fmla="*/ 5024 h 1100294"/>
              <a:gd name="connsiteX2" fmla="*/ 854110 w 1391697"/>
              <a:gd name="connsiteY2" fmla="*/ 381837 h 1100294"/>
              <a:gd name="connsiteX3" fmla="*/ 994787 w 1391697"/>
              <a:gd name="connsiteY3" fmla="*/ 0 h 1100294"/>
              <a:gd name="connsiteX4" fmla="*/ 1391697 w 1391697"/>
              <a:gd name="connsiteY4" fmla="*/ 10048 h 1100294"/>
              <a:gd name="connsiteX5" fmla="*/ 1376625 w 1391697"/>
              <a:gd name="connsiteY5" fmla="*/ 1080198 h 1100294"/>
              <a:gd name="connsiteX6" fmla="*/ 989763 w 1391697"/>
              <a:gd name="connsiteY6" fmla="*/ 1075174 h 1100294"/>
              <a:gd name="connsiteX7" fmla="*/ 828989 w 1391697"/>
              <a:gd name="connsiteY7" fmla="*/ 733530 h 1100294"/>
              <a:gd name="connsiteX8" fmla="*/ 673240 w 1391697"/>
              <a:gd name="connsiteY8" fmla="*/ 1100294 h 1100294"/>
              <a:gd name="connsiteX9" fmla="*/ 341644 w 1391697"/>
              <a:gd name="connsiteY9" fmla="*/ 1090246 h 1100294"/>
              <a:gd name="connsiteX10" fmla="*/ 341644 w 1391697"/>
              <a:gd name="connsiteY10" fmla="*/ 733530 h 1100294"/>
              <a:gd name="connsiteX11" fmla="*/ 0 w 1391697"/>
              <a:gd name="connsiteY11" fmla="*/ 557683 h 1100294"/>
              <a:gd name="connsiteX12" fmla="*/ 356717 w 1391697"/>
              <a:gd name="connsiteY12" fmla="*/ 381837 h 1100294"/>
              <a:gd name="connsiteX13" fmla="*/ 346669 w 1391697"/>
              <a:gd name="connsiteY13" fmla="*/ 10048 h 1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1697" h="1100294">
                <a:moveTo>
                  <a:pt x="346669" y="10048"/>
                </a:moveTo>
                <a:lnTo>
                  <a:pt x="653143" y="5024"/>
                </a:lnTo>
                <a:lnTo>
                  <a:pt x="854110" y="381837"/>
                </a:lnTo>
                <a:lnTo>
                  <a:pt x="994787" y="0"/>
                </a:lnTo>
                <a:lnTo>
                  <a:pt x="1391697" y="10048"/>
                </a:lnTo>
                <a:lnTo>
                  <a:pt x="1376625" y="1080198"/>
                </a:lnTo>
                <a:lnTo>
                  <a:pt x="989763" y="1075174"/>
                </a:lnTo>
                <a:lnTo>
                  <a:pt x="828989" y="733530"/>
                </a:lnTo>
                <a:lnTo>
                  <a:pt x="673240" y="1100294"/>
                </a:lnTo>
                <a:lnTo>
                  <a:pt x="341644" y="1090246"/>
                </a:lnTo>
                <a:lnTo>
                  <a:pt x="341644" y="733530"/>
                </a:lnTo>
                <a:lnTo>
                  <a:pt x="0" y="557683"/>
                </a:lnTo>
                <a:lnTo>
                  <a:pt x="356717" y="381837"/>
                </a:lnTo>
                <a:lnTo>
                  <a:pt x="346669" y="10048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2" name="Полилиния 11"/>
          <p:cNvSpPr/>
          <p:nvPr/>
        </p:nvSpPr>
        <p:spPr>
          <a:xfrm>
            <a:off x="7616192" y="1288753"/>
            <a:ext cx="1093723" cy="2135609"/>
          </a:xfrm>
          <a:custGeom>
            <a:avLst/>
            <a:gdLst>
              <a:gd name="connsiteX0" fmla="*/ 20097 w 1065125"/>
              <a:gd name="connsiteY0" fmla="*/ 316523 h 1763486"/>
              <a:gd name="connsiteX1" fmla="*/ 20097 w 1065125"/>
              <a:gd name="connsiteY1" fmla="*/ 316523 h 1763486"/>
              <a:gd name="connsiteX2" fmla="*/ 226088 w 1065125"/>
              <a:gd name="connsiteY2" fmla="*/ 326572 h 1763486"/>
              <a:gd name="connsiteX3" fmla="*/ 251209 w 1065125"/>
              <a:gd name="connsiteY3" fmla="*/ 331596 h 1763486"/>
              <a:gd name="connsiteX4" fmla="*/ 326571 w 1065125"/>
              <a:gd name="connsiteY4" fmla="*/ 321547 h 1763486"/>
              <a:gd name="connsiteX5" fmla="*/ 527538 w 1065125"/>
              <a:gd name="connsiteY5" fmla="*/ 0 h 1763486"/>
              <a:gd name="connsiteX6" fmla="*/ 648118 w 1065125"/>
              <a:gd name="connsiteY6" fmla="*/ 321547 h 1763486"/>
              <a:gd name="connsiteX7" fmla="*/ 1065125 w 1065125"/>
              <a:gd name="connsiteY7" fmla="*/ 321547 h 1763486"/>
              <a:gd name="connsiteX8" fmla="*/ 1055077 w 1065125"/>
              <a:gd name="connsiteY8" fmla="*/ 1396721 h 1763486"/>
              <a:gd name="connsiteX9" fmla="*/ 663191 w 1065125"/>
              <a:gd name="connsiteY9" fmla="*/ 1391697 h 1763486"/>
              <a:gd name="connsiteX10" fmla="*/ 517490 w 1065125"/>
              <a:gd name="connsiteY10" fmla="*/ 1763486 h 1763486"/>
              <a:gd name="connsiteX11" fmla="*/ 326571 w 1065125"/>
              <a:gd name="connsiteY11" fmla="*/ 1386673 h 1763486"/>
              <a:gd name="connsiteX12" fmla="*/ 15072 w 1065125"/>
              <a:gd name="connsiteY12" fmla="*/ 1396721 h 1763486"/>
              <a:gd name="connsiteX13" fmla="*/ 15072 w 1065125"/>
              <a:gd name="connsiteY13" fmla="*/ 1065125 h 1763486"/>
              <a:gd name="connsiteX14" fmla="*/ 316523 w 1065125"/>
              <a:gd name="connsiteY14" fmla="*/ 889279 h 1763486"/>
              <a:gd name="connsiteX15" fmla="*/ 0 w 1065125"/>
              <a:gd name="connsiteY15" fmla="*/ 718457 h 1763486"/>
              <a:gd name="connsiteX16" fmla="*/ 20097 w 1065125"/>
              <a:gd name="connsiteY16" fmla="*/ 316523 h 176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5125" h="1763486">
                <a:moveTo>
                  <a:pt x="20097" y="316523"/>
                </a:moveTo>
                <a:lnTo>
                  <a:pt x="20097" y="316523"/>
                </a:lnTo>
                <a:cubicBezTo>
                  <a:pt x="88962" y="318744"/>
                  <a:pt x="157764" y="317462"/>
                  <a:pt x="226088" y="326572"/>
                </a:cubicBezTo>
                <a:cubicBezTo>
                  <a:pt x="234553" y="327701"/>
                  <a:pt x="242835" y="329921"/>
                  <a:pt x="251209" y="331596"/>
                </a:cubicBezTo>
                <a:cubicBezTo>
                  <a:pt x="340359" y="326352"/>
                  <a:pt x="362128" y="339327"/>
                  <a:pt x="326571" y="321547"/>
                </a:cubicBezTo>
                <a:lnTo>
                  <a:pt x="527538" y="0"/>
                </a:lnTo>
                <a:lnTo>
                  <a:pt x="648118" y="321547"/>
                </a:lnTo>
                <a:lnTo>
                  <a:pt x="1065125" y="321547"/>
                </a:lnTo>
                <a:cubicBezTo>
                  <a:pt x="1061776" y="679938"/>
                  <a:pt x="1058426" y="1038330"/>
                  <a:pt x="1055077" y="1396721"/>
                </a:cubicBezTo>
                <a:lnTo>
                  <a:pt x="663191" y="1391697"/>
                </a:lnTo>
                <a:lnTo>
                  <a:pt x="517490" y="1763486"/>
                </a:lnTo>
                <a:lnTo>
                  <a:pt x="326571" y="1386673"/>
                </a:lnTo>
                <a:lnTo>
                  <a:pt x="15072" y="1396721"/>
                </a:lnTo>
                <a:lnTo>
                  <a:pt x="15072" y="1065125"/>
                </a:lnTo>
                <a:lnTo>
                  <a:pt x="316523" y="889279"/>
                </a:lnTo>
                <a:lnTo>
                  <a:pt x="0" y="718457"/>
                </a:lnTo>
                <a:lnTo>
                  <a:pt x="20097" y="316523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Полилиния 12"/>
          <p:cNvSpPr/>
          <p:nvPr/>
        </p:nvSpPr>
        <p:spPr>
          <a:xfrm>
            <a:off x="6156175" y="1647731"/>
            <a:ext cx="1790197" cy="1344642"/>
          </a:xfrm>
          <a:custGeom>
            <a:avLst/>
            <a:gdLst>
              <a:gd name="connsiteX0" fmla="*/ 361741 w 1743389"/>
              <a:gd name="connsiteY0" fmla="*/ 35169 h 1110342"/>
              <a:gd name="connsiteX1" fmla="*/ 723481 w 1743389"/>
              <a:gd name="connsiteY1" fmla="*/ 20096 h 1110342"/>
              <a:gd name="connsiteX2" fmla="*/ 879231 w 1743389"/>
              <a:gd name="connsiteY2" fmla="*/ 356716 h 1110342"/>
              <a:gd name="connsiteX3" fmla="*/ 1009859 w 1743389"/>
              <a:gd name="connsiteY3" fmla="*/ 0 h 1110342"/>
              <a:gd name="connsiteX4" fmla="*/ 1441939 w 1743389"/>
              <a:gd name="connsiteY4" fmla="*/ 15072 h 1110342"/>
              <a:gd name="connsiteX5" fmla="*/ 1426866 w 1743389"/>
              <a:gd name="connsiteY5" fmla="*/ 427055 h 1110342"/>
              <a:gd name="connsiteX6" fmla="*/ 1743389 w 1743389"/>
              <a:gd name="connsiteY6" fmla="*/ 597877 h 1110342"/>
              <a:gd name="connsiteX7" fmla="*/ 1441939 w 1743389"/>
              <a:gd name="connsiteY7" fmla="*/ 783771 h 1110342"/>
              <a:gd name="connsiteX8" fmla="*/ 1436914 w 1743389"/>
              <a:gd name="connsiteY8" fmla="*/ 1100294 h 1110342"/>
              <a:gd name="connsiteX9" fmla="*/ 1050053 w 1743389"/>
              <a:gd name="connsiteY9" fmla="*/ 1095270 h 1110342"/>
              <a:gd name="connsiteX10" fmla="*/ 864158 w 1743389"/>
              <a:gd name="connsiteY10" fmla="*/ 753626 h 1110342"/>
              <a:gd name="connsiteX11" fmla="*/ 688312 w 1743389"/>
              <a:gd name="connsiteY11" fmla="*/ 1100294 h 1110342"/>
              <a:gd name="connsiteX12" fmla="*/ 351692 w 1743389"/>
              <a:gd name="connsiteY12" fmla="*/ 1110342 h 1110342"/>
              <a:gd name="connsiteX13" fmla="*/ 351692 w 1743389"/>
              <a:gd name="connsiteY13" fmla="*/ 753626 h 1110342"/>
              <a:gd name="connsiteX14" fmla="*/ 0 w 1743389"/>
              <a:gd name="connsiteY14" fmla="*/ 577780 h 1110342"/>
              <a:gd name="connsiteX15" fmla="*/ 366765 w 1743389"/>
              <a:gd name="connsiteY15" fmla="*/ 427055 h 1110342"/>
              <a:gd name="connsiteX16" fmla="*/ 361741 w 1743389"/>
              <a:gd name="connsiteY16" fmla="*/ 35169 h 111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3389" h="1110342">
                <a:moveTo>
                  <a:pt x="361741" y="35169"/>
                </a:moveTo>
                <a:lnTo>
                  <a:pt x="723481" y="20096"/>
                </a:lnTo>
                <a:lnTo>
                  <a:pt x="879231" y="356716"/>
                </a:lnTo>
                <a:lnTo>
                  <a:pt x="1009859" y="0"/>
                </a:lnTo>
                <a:lnTo>
                  <a:pt x="1441939" y="15072"/>
                </a:lnTo>
                <a:lnTo>
                  <a:pt x="1426866" y="427055"/>
                </a:lnTo>
                <a:lnTo>
                  <a:pt x="1743389" y="597877"/>
                </a:lnTo>
                <a:lnTo>
                  <a:pt x="1441939" y="783771"/>
                </a:lnTo>
                <a:lnTo>
                  <a:pt x="1436914" y="1100294"/>
                </a:lnTo>
                <a:lnTo>
                  <a:pt x="1050053" y="1095270"/>
                </a:lnTo>
                <a:lnTo>
                  <a:pt x="864158" y="753626"/>
                </a:lnTo>
                <a:lnTo>
                  <a:pt x="688312" y="1100294"/>
                </a:lnTo>
                <a:lnTo>
                  <a:pt x="351692" y="1110342"/>
                </a:lnTo>
                <a:lnTo>
                  <a:pt x="351692" y="753626"/>
                </a:lnTo>
                <a:lnTo>
                  <a:pt x="0" y="577780"/>
                </a:lnTo>
                <a:lnTo>
                  <a:pt x="366765" y="427055"/>
                </a:lnTo>
                <a:cubicBezTo>
                  <a:pt x="368440" y="298101"/>
                  <a:pt x="370114" y="169147"/>
                  <a:pt x="361741" y="35169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4" name="Полилиния 13"/>
          <p:cNvSpPr/>
          <p:nvPr/>
        </p:nvSpPr>
        <p:spPr>
          <a:xfrm>
            <a:off x="5402786" y="1234188"/>
            <a:ext cx="1126741" cy="2161553"/>
          </a:xfrm>
          <a:custGeom>
            <a:avLst/>
            <a:gdLst>
              <a:gd name="connsiteX0" fmla="*/ 14630 w 1097280"/>
              <a:gd name="connsiteY0" fmla="*/ 387706 h 1784909"/>
              <a:gd name="connsiteX1" fmla="*/ 380390 w 1097280"/>
              <a:gd name="connsiteY1" fmla="*/ 387706 h 1784909"/>
              <a:gd name="connsiteX2" fmla="*/ 555955 w 1097280"/>
              <a:gd name="connsiteY2" fmla="*/ 0 h 1784909"/>
              <a:gd name="connsiteX3" fmla="*/ 680313 w 1097280"/>
              <a:gd name="connsiteY3" fmla="*/ 387706 h 1784909"/>
              <a:gd name="connsiteX4" fmla="*/ 1097280 w 1097280"/>
              <a:gd name="connsiteY4" fmla="*/ 387706 h 1784909"/>
              <a:gd name="connsiteX5" fmla="*/ 1089964 w 1097280"/>
              <a:gd name="connsiteY5" fmla="*/ 775412 h 1784909"/>
              <a:gd name="connsiteX6" fmla="*/ 731520 w 1097280"/>
              <a:gd name="connsiteY6" fmla="*/ 921716 h 1784909"/>
              <a:gd name="connsiteX7" fmla="*/ 1082649 w 1097280"/>
              <a:gd name="connsiteY7" fmla="*/ 1111911 h 1784909"/>
              <a:gd name="connsiteX8" fmla="*/ 1082649 w 1097280"/>
              <a:gd name="connsiteY8" fmla="*/ 1455725 h 1784909"/>
              <a:gd name="connsiteX9" fmla="*/ 680313 w 1097280"/>
              <a:gd name="connsiteY9" fmla="*/ 1448410 h 1784909"/>
              <a:gd name="connsiteX10" fmla="*/ 541324 w 1097280"/>
              <a:gd name="connsiteY10" fmla="*/ 1784909 h 1784909"/>
              <a:gd name="connsiteX11" fmla="*/ 343814 w 1097280"/>
              <a:gd name="connsiteY11" fmla="*/ 1433780 h 1784909"/>
              <a:gd name="connsiteX12" fmla="*/ 0 w 1097280"/>
              <a:gd name="connsiteY12" fmla="*/ 1441095 h 1784909"/>
              <a:gd name="connsiteX13" fmla="*/ 0 w 1097280"/>
              <a:gd name="connsiteY13" fmla="*/ 1046074 h 1784909"/>
              <a:gd name="connsiteX14" fmla="*/ 365760 w 1097280"/>
              <a:gd name="connsiteY14" fmla="*/ 899770 h 1784909"/>
              <a:gd name="connsiteX15" fmla="*/ 21945 w 1097280"/>
              <a:gd name="connsiteY15" fmla="*/ 731520 h 1784909"/>
              <a:gd name="connsiteX16" fmla="*/ 14630 w 1097280"/>
              <a:gd name="connsiteY16" fmla="*/ 387706 h 17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7280" h="1784909">
                <a:moveTo>
                  <a:pt x="14630" y="387706"/>
                </a:moveTo>
                <a:lnTo>
                  <a:pt x="380390" y="387706"/>
                </a:lnTo>
                <a:lnTo>
                  <a:pt x="555955" y="0"/>
                </a:lnTo>
                <a:lnTo>
                  <a:pt x="680313" y="387706"/>
                </a:lnTo>
                <a:lnTo>
                  <a:pt x="1097280" y="387706"/>
                </a:lnTo>
                <a:lnTo>
                  <a:pt x="1089964" y="775412"/>
                </a:lnTo>
                <a:lnTo>
                  <a:pt x="731520" y="921716"/>
                </a:lnTo>
                <a:lnTo>
                  <a:pt x="1082649" y="1111911"/>
                </a:lnTo>
                <a:lnTo>
                  <a:pt x="1082649" y="1455725"/>
                </a:lnTo>
                <a:lnTo>
                  <a:pt x="680313" y="1448410"/>
                </a:lnTo>
                <a:lnTo>
                  <a:pt x="541324" y="1784909"/>
                </a:lnTo>
                <a:lnTo>
                  <a:pt x="343814" y="1433780"/>
                </a:lnTo>
                <a:lnTo>
                  <a:pt x="0" y="1441095"/>
                </a:lnTo>
                <a:lnTo>
                  <a:pt x="0" y="1046074"/>
                </a:lnTo>
                <a:lnTo>
                  <a:pt x="365760" y="899770"/>
                </a:lnTo>
                <a:lnTo>
                  <a:pt x="21945" y="731520"/>
                </a:lnTo>
                <a:lnTo>
                  <a:pt x="14630" y="387706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5" name="Полилиния 14"/>
          <p:cNvSpPr/>
          <p:nvPr/>
        </p:nvSpPr>
        <p:spPr>
          <a:xfrm>
            <a:off x="4286248" y="1659412"/>
            <a:ext cx="1492118" cy="1319965"/>
          </a:xfrm>
          <a:custGeom>
            <a:avLst/>
            <a:gdLst>
              <a:gd name="connsiteX0" fmla="*/ 7315 w 1441095"/>
              <a:gd name="connsiteY0" fmla="*/ 0 h 1089965"/>
              <a:gd name="connsiteX1" fmla="*/ 321869 w 1441095"/>
              <a:gd name="connsiteY1" fmla="*/ 0 h 1089965"/>
              <a:gd name="connsiteX2" fmla="*/ 526695 w 1441095"/>
              <a:gd name="connsiteY2" fmla="*/ 395021 h 1089965"/>
              <a:gd name="connsiteX3" fmla="*/ 680314 w 1441095"/>
              <a:gd name="connsiteY3" fmla="*/ 21946 h 1089965"/>
              <a:gd name="connsiteX4" fmla="*/ 1097280 w 1441095"/>
              <a:gd name="connsiteY4" fmla="*/ 21946 h 1089965"/>
              <a:gd name="connsiteX5" fmla="*/ 1089965 w 1441095"/>
              <a:gd name="connsiteY5" fmla="*/ 387706 h 1089965"/>
              <a:gd name="connsiteX6" fmla="*/ 1441095 w 1441095"/>
              <a:gd name="connsiteY6" fmla="*/ 548640 h 1089965"/>
              <a:gd name="connsiteX7" fmla="*/ 1068019 w 1441095"/>
              <a:gd name="connsiteY7" fmla="*/ 702259 h 1089965"/>
              <a:gd name="connsiteX8" fmla="*/ 1075335 w 1441095"/>
              <a:gd name="connsiteY8" fmla="*/ 1089965 h 1089965"/>
              <a:gd name="connsiteX9" fmla="*/ 702259 w 1441095"/>
              <a:gd name="connsiteY9" fmla="*/ 1089965 h 1089965"/>
              <a:gd name="connsiteX10" fmla="*/ 519379 w 1441095"/>
              <a:gd name="connsiteY10" fmla="*/ 680314 h 1089965"/>
              <a:gd name="connsiteX11" fmla="*/ 365760 w 1441095"/>
              <a:gd name="connsiteY11" fmla="*/ 1089965 h 1089965"/>
              <a:gd name="connsiteX12" fmla="*/ 0 w 1441095"/>
              <a:gd name="connsiteY12" fmla="*/ 1089965 h 1089965"/>
              <a:gd name="connsiteX13" fmla="*/ 7315 w 1441095"/>
              <a:gd name="connsiteY13" fmla="*/ 0 h 1089965"/>
              <a:gd name="connsiteX0" fmla="*/ 2438 w 1453104"/>
              <a:gd name="connsiteY0" fmla="*/ 8016 h 1089965"/>
              <a:gd name="connsiteX1" fmla="*/ 333878 w 1453104"/>
              <a:gd name="connsiteY1" fmla="*/ 0 h 1089965"/>
              <a:gd name="connsiteX2" fmla="*/ 538704 w 1453104"/>
              <a:gd name="connsiteY2" fmla="*/ 395021 h 1089965"/>
              <a:gd name="connsiteX3" fmla="*/ 692323 w 1453104"/>
              <a:gd name="connsiteY3" fmla="*/ 21946 h 1089965"/>
              <a:gd name="connsiteX4" fmla="*/ 1109289 w 1453104"/>
              <a:gd name="connsiteY4" fmla="*/ 21946 h 1089965"/>
              <a:gd name="connsiteX5" fmla="*/ 1101974 w 1453104"/>
              <a:gd name="connsiteY5" fmla="*/ 387706 h 1089965"/>
              <a:gd name="connsiteX6" fmla="*/ 1453104 w 1453104"/>
              <a:gd name="connsiteY6" fmla="*/ 548640 h 1089965"/>
              <a:gd name="connsiteX7" fmla="*/ 1080028 w 1453104"/>
              <a:gd name="connsiteY7" fmla="*/ 702259 h 1089965"/>
              <a:gd name="connsiteX8" fmla="*/ 1087344 w 1453104"/>
              <a:gd name="connsiteY8" fmla="*/ 1089965 h 1089965"/>
              <a:gd name="connsiteX9" fmla="*/ 714268 w 1453104"/>
              <a:gd name="connsiteY9" fmla="*/ 1089965 h 1089965"/>
              <a:gd name="connsiteX10" fmla="*/ 531388 w 1453104"/>
              <a:gd name="connsiteY10" fmla="*/ 680314 h 1089965"/>
              <a:gd name="connsiteX11" fmla="*/ 377769 w 1453104"/>
              <a:gd name="connsiteY11" fmla="*/ 1089965 h 1089965"/>
              <a:gd name="connsiteX12" fmla="*/ 12009 w 1453104"/>
              <a:gd name="connsiteY12" fmla="*/ 1089965 h 1089965"/>
              <a:gd name="connsiteX13" fmla="*/ 2438 w 1453104"/>
              <a:gd name="connsiteY13" fmla="*/ 8016 h 108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3104" h="1089965">
                <a:moveTo>
                  <a:pt x="2438" y="8016"/>
                </a:moveTo>
                <a:lnTo>
                  <a:pt x="333878" y="0"/>
                </a:lnTo>
                <a:lnTo>
                  <a:pt x="538704" y="395021"/>
                </a:lnTo>
                <a:lnTo>
                  <a:pt x="692323" y="21946"/>
                </a:lnTo>
                <a:lnTo>
                  <a:pt x="1109289" y="21946"/>
                </a:lnTo>
                <a:lnTo>
                  <a:pt x="1101974" y="387706"/>
                </a:lnTo>
                <a:lnTo>
                  <a:pt x="1453104" y="548640"/>
                </a:lnTo>
                <a:lnTo>
                  <a:pt x="1080028" y="702259"/>
                </a:lnTo>
                <a:lnTo>
                  <a:pt x="1087344" y="1089965"/>
                </a:lnTo>
                <a:lnTo>
                  <a:pt x="714268" y="1089965"/>
                </a:lnTo>
                <a:lnTo>
                  <a:pt x="531388" y="680314"/>
                </a:lnTo>
                <a:lnTo>
                  <a:pt x="377769" y="1089965"/>
                </a:lnTo>
                <a:lnTo>
                  <a:pt x="12009" y="1089965"/>
                </a:lnTo>
                <a:cubicBezTo>
                  <a:pt x="14447" y="726643"/>
                  <a:pt x="0" y="371338"/>
                  <a:pt x="2438" y="8016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6" name="Полилиния 15"/>
          <p:cNvSpPr/>
          <p:nvPr/>
        </p:nvSpPr>
        <p:spPr>
          <a:xfrm>
            <a:off x="7273175" y="374883"/>
            <a:ext cx="1442229" cy="1311106"/>
          </a:xfrm>
          <a:custGeom>
            <a:avLst/>
            <a:gdLst>
              <a:gd name="connsiteX0" fmla="*/ 329184 w 1404519"/>
              <a:gd name="connsiteY0" fmla="*/ 0 h 1082650"/>
              <a:gd name="connsiteX1" fmla="*/ 1404519 w 1404519"/>
              <a:gd name="connsiteY1" fmla="*/ 0 h 1082650"/>
              <a:gd name="connsiteX2" fmla="*/ 1382573 w 1404519"/>
              <a:gd name="connsiteY2" fmla="*/ 1060704 h 1082650"/>
              <a:gd name="connsiteX3" fmla="*/ 972922 w 1404519"/>
              <a:gd name="connsiteY3" fmla="*/ 1060704 h 1082650"/>
              <a:gd name="connsiteX4" fmla="*/ 855879 w 1404519"/>
              <a:gd name="connsiteY4" fmla="*/ 753466 h 1082650"/>
              <a:gd name="connsiteX5" fmla="*/ 658368 w 1404519"/>
              <a:gd name="connsiteY5" fmla="*/ 1082650 h 1082650"/>
              <a:gd name="connsiteX6" fmla="*/ 351130 w 1404519"/>
              <a:gd name="connsiteY6" fmla="*/ 1068019 h 1082650"/>
              <a:gd name="connsiteX7" fmla="*/ 365760 w 1404519"/>
              <a:gd name="connsiteY7" fmla="*/ 687629 h 1082650"/>
              <a:gd name="connsiteX8" fmla="*/ 0 w 1404519"/>
              <a:gd name="connsiteY8" fmla="*/ 555955 h 1082650"/>
              <a:gd name="connsiteX9" fmla="*/ 336500 w 1404519"/>
              <a:gd name="connsiteY9" fmla="*/ 409651 h 1082650"/>
              <a:gd name="connsiteX10" fmla="*/ 329184 w 1404519"/>
              <a:gd name="connsiteY10" fmla="*/ 0 h 10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4519" h="1082650">
                <a:moveTo>
                  <a:pt x="329184" y="0"/>
                </a:moveTo>
                <a:lnTo>
                  <a:pt x="1404519" y="0"/>
                </a:lnTo>
                <a:lnTo>
                  <a:pt x="1382573" y="1060704"/>
                </a:lnTo>
                <a:lnTo>
                  <a:pt x="972922" y="1060704"/>
                </a:lnTo>
                <a:lnTo>
                  <a:pt x="855879" y="753466"/>
                </a:lnTo>
                <a:lnTo>
                  <a:pt x="658368" y="1082650"/>
                </a:lnTo>
                <a:lnTo>
                  <a:pt x="351130" y="1068019"/>
                </a:lnTo>
                <a:lnTo>
                  <a:pt x="365760" y="687629"/>
                </a:lnTo>
                <a:lnTo>
                  <a:pt x="0" y="555955"/>
                </a:lnTo>
                <a:lnTo>
                  <a:pt x="336500" y="409651"/>
                </a:lnTo>
                <a:lnTo>
                  <a:pt x="329184" y="0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7" name="Полилиния 16"/>
          <p:cNvSpPr/>
          <p:nvPr/>
        </p:nvSpPr>
        <p:spPr>
          <a:xfrm>
            <a:off x="6506992" y="366025"/>
            <a:ext cx="1126741" cy="1709752"/>
          </a:xfrm>
          <a:custGeom>
            <a:avLst/>
            <a:gdLst>
              <a:gd name="connsiteX0" fmla="*/ 0 w 1097280"/>
              <a:gd name="connsiteY0" fmla="*/ 7315 h 1411833"/>
              <a:gd name="connsiteX1" fmla="*/ 1075334 w 1097280"/>
              <a:gd name="connsiteY1" fmla="*/ 0 h 1411833"/>
              <a:gd name="connsiteX2" fmla="*/ 1068019 w 1097280"/>
              <a:gd name="connsiteY2" fmla="*/ 424281 h 1411833"/>
              <a:gd name="connsiteX3" fmla="*/ 746150 w 1097280"/>
              <a:gd name="connsiteY3" fmla="*/ 563270 h 1411833"/>
              <a:gd name="connsiteX4" fmla="*/ 1097280 w 1097280"/>
              <a:gd name="connsiteY4" fmla="*/ 709574 h 1411833"/>
              <a:gd name="connsiteX5" fmla="*/ 1089965 w 1097280"/>
              <a:gd name="connsiteY5" fmla="*/ 1075334 h 1411833"/>
              <a:gd name="connsiteX6" fmla="*/ 658368 w 1097280"/>
              <a:gd name="connsiteY6" fmla="*/ 1060704 h 1411833"/>
              <a:gd name="connsiteX7" fmla="*/ 534010 w 1097280"/>
              <a:gd name="connsiteY7" fmla="*/ 1411833 h 1411833"/>
              <a:gd name="connsiteX8" fmla="*/ 387706 w 1097280"/>
              <a:gd name="connsiteY8" fmla="*/ 1075334 h 1411833"/>
              <a:gd name="connsiteX9" fmla="*/ 21946 w 1097280"/>
              <a:gd name="connsiteY9" fmla="*/ 1089965 h 1411833"/>
              <a:gd name="connsiteX10" fmla="*/ 14630 w 1097280"/>
              <a:gd name="connsiteY10" fmla="*/ 709574 h 1411833"/>
              <a:gd name="connsiteX11" fmla="*/ 336499 w 1097280"/>
              <a:gd name="connsiteY11" fmla="*/ 548640 h 1411833"/>
              <a:gd name="connsiteX12" fmla="*/ 0 w 1097280"/>
              <a:gd name="connsiteY12" fmla="*/ 431597 h 1411833"/>
              <a:gd name="connsiteX13" fmla="*/ 0 w 1097280"/>
              <a:gd name="connsiteY13" fmla="*/ 7315 h 141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7280" h="1411833">
                <a:moveTo>
                  <a:pt x="0" y="7315"/>
                </a:moveTo>
                <a:lnTo>
                  <a:pt x="1075334" y="0"/>
                </a:lnTo>
                <a:lnTo>
                  <a:pt x="1068019" y="424281"/>
                </a:lnTo>
                <a:lnTo>
                  <a:pt x="746150" y="563270"/>
                </a:lnTo>
                <a:lnTo>
                  <a:pt x="1097280" y="709574"/>
                </a:lnTo>
                <a:lnTo>
                  <a:pt x="1089965" y="1075334"/>
                </a:lnTo>
                <a:lnTo>
                  <a:pt x="658368" y="1060704"/>
                </a:lnTo>
                <a:lnTo>
                  <a:pt x="534010" y="1411833"/>
                </a:lnTo>
                <a:lnTo>
                  <a:pt x="387706" y="1075334"/>
                </a:lnTo>
                <a:lnTo>
                  <a:pt x="21946" y="1089965"/>
                </a:lnTo>
                <a:lnTo>
                  <a:pt x="14630" y="709574"/>
                </a:lnTo>
                <a:lnTo>
                  <a:pt x="336499" y="548640"/>
                </a:lnTo>
                <a:lnTo>
                  <a:pt x="0" y="431597"/>
                </a:lnTo>
                <a:lnTo>
                  <a:pt x="0" y="7315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8" name="Полилиния 17"/>
          <p:cNvSpPr/>
          <p:nvPr/>
        </p:nvSpPr>
        <p:spPr>
          <a:xfrm>
            <a:off x="5057251" y="357166"/>
            <a:ext cx="1780251" cy="1337682"/>
          </a:xfrm>
          <a:custGeom>
            <a:avLst/>
            <a:gdLst>
              <a:gd name="connsiteX0" fmla="*/ 358445 w 1733703"/>
              <a:gd name="connsiteY0" fmla="*/ 7315 h 1104595"/>
              <a:gd name="connsiteX1" fmla="*/ 1411834 w 1733703"/>
              <a:gd name="connsiteY1" fmla="*/ 0 h 1104595"/>
              <a:gd name="connsiteX2" fmla="*/ 1411834 w 1733703"/>
              <a:gd name="connsiteY2" fmla="*/ 453542 h 1104595"/>
              <a:gd name="connsiteX3" fmla="*/ 1733703 w 1733703"/>
              <a:gd name="connsiteY3" fmla="*/ 555955 h 1104595"/>
              <a:gd name="connsiteX4" fmla="*/ 1411834 w 1733703"/>
              <a:gd name="connsiteY4" fmla="*/ 724204 h 1104595"/>
              <a:gd name="connsiteX5" fmla="*/ 1419149 w 1733703"/>
              <a:gd name="connsiteY5" fmla="*/ 1097280 h 1104595"/>
              <a:gd name="connsiteX6" fmla="*/ 1016813 w 1733703"/>
              <a:gd name="connsiteY6" fmla="*/ 1097280 h 1104595"/>
              <a:gd name="connsiteX7" fmla="*/ 885140 w 1733703"/>
              <a:gd name="connsiteY7" fmla="*/ 716889 h 1104595"/>
              <a:gd name="connsiteX8" fmla="*/ 709575 w 1733703"/>
              <a:gd name="connsiteY8" fmla="*/ 1104595 h 1104595"/>
              <a:gd name="connsiteX9" fmla="*/ 358445 w 1733703"/>
              <a:gd name="connsiteY9" fmla="*/ 1104595 h 1104595"/>
              <a:gd name="connsiteX10" fmla="*/ 365760 w 1733703"/>
              <a:gd name="connsiteY10" fmla="*/ 746150 h 1104595"/>
              <a:gd name="connsiteX11" fmla="*/ 0 w 1733703"/>
              <a:gd name="connsiteY11" fmla="*/ 570585 h 1104595"/>
              <a:gd name="connsiteX12" fmla="*/ 358445 w 1733703"/>
              <a:gd name="connsiteY12" fmla="*/ 395020 h 1104595"/>
              <a:gd name="connsiteX13" fmla="*/ 358445 w 1733703"/>
              <a:gd name="connsiteY13" fmla="*/ 7315 h 110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3703" h="1104595">
                <a:moveTo>
                  <a:pt x="358445" y="7315"/>
                </a:moveTo>
                <a:lnTo>
                  <a:pt x="1411834" y="0"/>
                </a:lnTo>
                <a:lnTo>
                  <a:pt x="1411834" y="453542"/>
                </a:lnTo>
                <a:lnTo>
                  <a:pt x="1733703" y="555955"/>
                </a:lnTo>
                <a:lnTo>
                  <a:pt x="1411834" y="724204"/>
                </a:lnTo>
                <a:lnTo>
                  <a:pt x="1419149" y="1097280"/>
                </a:lnTo>
                <a:lnTo>
                  <a:pt x="1016813" y="1097280"/>
                </a:lnTo>
                <a:lnTo>
                  <a:pt x="885140" y="716889"/>
                </a:lnTo>
                <a:lnTo>
                  <a:pt x="709575" y="1104595"/>
                </a:lnTo>
                <a:lnTo>
                  <a:pt x="358445" y="1104595"/>
                </a:lnTo>
                <a:lnTo>
                  <a:pt x="365760" y="746150"/>
                </a:lnTo>
                <a:lnTo>
                  <a:pt x="0" y="570585"/>
                </a:lnTo>
                <a:lnTo>
                  <a:pt x="358445" y="395020"/>
                </a:lnTo>
                <a:lnTo>
                  <a:pt x="358445" y="7315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9" name="Полилиния 18"/>
          <p:cNvSpPr/>
          <p:nvPr/>
        </p:nvSpPr>
        <p:spPr>
          <a:xfrm>
            <a:off x="4293571" y="357166"/>
            <a:ext cx="1131749" cy="1762905"/>
          </a:xfrm>
          <a:custGeom>
            <a:avLst/>
            <a:gdLst>
              <a:gd name="connsiteX0" fmla="*/ 4877 w 1102157"/>
              <a:gd name="connsiteY0" fmla="*/ 0 h 1455724"/>
              <a:gd name="connsiteX1" fmla="*/ 1094842 w 1102157"/>
              <a:gd name="connsiteY1" fmla="*/ 0 h 1455724"/>
              <a:gd name="connsiteX2" fmla="*/ 1087527 w 1102157"/>
              <a:gd name="connsiteY2" fmla="*/ 395020 h 1455724"/>
              <a:gd name="connsiteX3" fmla="*/ 729082 w 1102157"/>
              <a:gd name="connsiteY3" fmla="*/ 563270 h 1455724"/>
              <a:gd name="connsiteX4" fmla="*/ 1102157 w 1102157"/>
              <a:gd name="connsiteY4" fmla="*/ 746150 h 1455724"/>
              <a:gd name="connsiteX5" fmla="*/ 1094842 w 1102157"/>
              <a:gd name="connsiteY5" fmla="*/ 1089964 h 1455724"/>
              <a:gd name="connsiteX6" fmla="*/ 670560 w 1102157"/>
              <a:gd name="connsiteY6" fmla="*/ 1089964 h 1455724"/>
              <a:gd name="connsiteX7" fmla="*/ 524256 w 1102157"/>
              <a:gd name="connsiteY7" fmla="*/ 1455724 h 1455724"/>
              <a:gd name="connsiteX8" fmla="*/ 348692 w 1102157"/>
              <a:gd name="connsiteY8" fmla="*/ 1075334 h 1455724"/>
              <a:gd name="connsiteX9" fmla="*/ 4877 w 1102157"/>
              <a:gd name="connsiteY9" fmla="*/ 1075334 h 1455724"/>
              <a:gd name="connsiteX10" fmla="*/ 4877 w 1102157"/>
              <a:gd name="connsiteY10" fmla="*/ 0 h 145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2157" h="1455724">
                <a:moveTo>
                  <a:pt x="4877" y="0"/>
                </a:moveTo>
                <a:lnTo>
                  <a:pt x="1094842" y="0"/>
                </a:lnTo>
                <a:lnTo>
                  <a:pt x="1087527" y="395020"/>
                </a:lnTo>
                <a:lnTo>
                  <a:pt x="729082" y="563270"/>
                </a:lnTo>
                <a:lnTo>
                  <a:pt x="1102157" y="746150"/>
                </a:lnTo>
                <a:lnTo>
                  <a:pt x="1094842" y="1089964"/>
                </a:lnTo>
                <a:lnTo>
                  <a:pt x="670560" y="1089964"/>
                </a:lnTo>
                <a:lnTo>
                  <a:pt x="524256" y="1455724"/>
                </a:lnTo>
                <a:lnTo>
                  <a:pt x="348692" y="1075334"/>
                </a:lnTo>
                <a:lnTo>
                  <a:pt x="4877" y="1075334"/>
                </a:lnTo>
                <a:cubicBezTo>
                  <a:pt x="2439" y="716889"/>
                  <a:pt x="0" y="358445"/>
                  <a:pt x="4877" y="0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>
            <a:hlinkClick r:id="" action="ppaction://hlinkshowjump?jump=nextslide"/>
          </p:cNvPr>
          <p:cNvSpPr/>
          <p:nvPr/>
        </p:nvSpPr>
        <p:spPr>
          <a:xfrm>
            <a:off x="5429256" y="5786454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>
            <a:hlinkClick r:id="" action="ppaction://hlinkshowjump?jump=nextslide"/>
          </p:cNvPr>
          <p:cNvSpPr/>
          <p:nvPr/>
        </p:nvSpPr>
        <p:spPr>
          <a:xfrm>
            <a:off x="5429256" y="5072074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ОСИНА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48" y="500042"/>
            <a:ext cx="43577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расту повсюду – в лесах, рощах, на улицах и во дворах городов и деревень. Весной зацветаю, выпуская красноватые, жёлтые или зелёные серёжки. В июне они становятся пушистыми – это созревают мои семена с тонкими волосками, и тогда всё вокруг заполняет мой пух. Он, как снег, кружится в воздухе, залетает в дома, попадает в глаза прохожим.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214810" y="5857892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ГОТОВ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572264" y="5857892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6000" t="4000" r="4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357166"/>
            <a:ext cx="4429156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олилиния 6"/>
          <p:cNvSpPr/>
          <p:nvPr/>
        </p:nvSpPr>
        <p:spPr>
          <a:xfrm>
            <a:off x="5397791" y="3911111"/>
            <a:ext cx="1129837" cy="1661029"/>
          </a:xfrm>
          <a:custGeom>
            <a:avLst/>
            <a:gdLst>
              <a:gd name="connsiteX0" fmla="*/ 15073 w 1100295"/>
              <a:gd name="connsiteY0" fmla="*/ 316523 h 1371600"/>
              <a:gd name="connsiteX1" fmla="*/ 346668 w 1100295"/>
              <a:gd name="connsiteY1" fmla="*/ 326571 h 1371600"/>
              <a:gd name="connsiteX2" fmla="*/ 542611 w 1100295"/>
              <a:gd name="connsiteY2" fmla="*/ 0 h 1371600"/>
              <a:gd name="connsiteX3" fmla="*/ 698361 w 1100295"/>
              <a:gd name="connsiteY3" fmla="*/ 311499 h 1371600"/>
              <a:gd name="connsiteX4" fmla="*/ 1100295 w 1100295"/>
              <a:gd name="connsiteY4" fmla="*/ 301451 h 1371600"/>
              <a:gd name="connsiteX5" fmla="*/ 1090246 w 1100295"/>
              <a:gd name="connsiteY5" fmla="*/ 673240 h 1371600"/>
              <a:gd name="connsiteX6" fmla="*/ 758651 w 1100295"/>
              <a:gd name="connsiteY6" fmla="*/ 849086 h 1371600"/>
              <a:gd name="connsiteX7" fmla="*/ 1095271 w 1100295"/>
              <a:gd name="connsiteY7" fmla="*/ 1019908 h 1371600"/>
              <a:gd name="connsiteX8" fmla="*/ 1090246 w 1100295"/>
              <a:gd name="connsiteY8" fmla="*/ 1366576 h 1371600"/>
              <a:gd name="connsiteX9" fmla="*/ 0 w 1100295"/>
              <a:gd name="connsiteY9" fmla="*/ 1371600 h 1371600"/>
              <a:gd name="connsiteX10" fmla="*/ 0 w 1100295"/>
              <a:gd name="connsiteY10" fmla="*/ 1045029 h 1371600"/>
              <a:gd name="connsiteX11" fmla="*/ 386862 w 1100295"/>
              <a:gd name="connsiteY11" fmla="*/ 844062 h 1371600"/>
              <a:gd name="connsiteX12" fmla="*/ 10049 w 1100295"/>
              <a:gd name="connsiteY12" fmla="*/ 668215 h 1371600"/>
              <a:gd name="connsiteX13" fmla="*/ 15073 w 1100295"/>
              <a:gd name="connsiteY13" fmla="*/ 31652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0295" h="1371600">
                <a:moveTo>
                  <a:pt x="15073" y="316523"/>
                </a:moveTo>
                <a:lnTo>
                  <a:pt x="346668" y="326571"/>
                </a:lnTo>
                <a:lnTo>
                  <a:pt x="542611" y="0"/>
                </a:lnTo>
                <a:lnTo>
                  <a:pt x="698361" y="311499"/>
                </a:lnTo>
                <a:lnTo>
                  <a:pt x="1100295" y="301451"/>
                </a:lnTo>
                <a:lnTo>
                  <a:pt x="1090246" y="673240"/>
                </a:lnTo>
                <a:lnTo>
                  <a:pt x="758651" y="849086"/>
                </a:lnTo>
                <a:lnTo>
                  <a:pt x="1095271" y="1019908"/>
                </a:lnTo>
                <a:lnTo>
                  <a:pt x="1090246" y="1366576"/>
                </a:lnTo>
                <a:lnTo>
                  <a:pt x="0" y="1371600"/>
                </a:lnTo>
                <a:lnTo>
                  <a:pt x="0" y="1045029"/>
                </a:lnTo>
                <a:lnTo>
                  <a:pt x="386862" y="844062"/>
                </a:lnTo>
                <a:lnTo>
                  <a:pt x="10049" y="668215"/>
                </a:lnTo>
                <a:cubicBezTo>
                  <a:pt x="11724" y="550984"/>
                  <a:pt x="13398" y="433754"/>
                  <a:pt x="15073" y="316523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олилиния 9"/>
          <p:cNvSpPr/>
          <p:nvPr/>
        </p:nvSpPr>
        <p:spPr>
          <a:xfrm>
            <a:off x="5036657" y="2986288"/>
            <a:ext cx="1790197" cy="1314221"/>
          </a:xfrm>
          <a:custGeom>
            <a:avLst/>
            <a:gdLst>
              <a:gd name="connsiteX0" fmla="*/ 356716 w 1743389"/>
              <a:gd name="connsiteY0" fmla="*/ 5024 h 1085222"/>
              <a:gd name="connsiteX1" fmla="*/ 703385 w 1743389"/>
              <a:gd name="connsiteY1" fmla="*/ 0 h 1085222"/>
              <a:gd name="connsiteX2" fmla="*/ 899327 w 1743389"/>
              <a:gd name="connsiteY2" fmla="*/ 346668 h 1085222"/>
              <a:gd name="connsiteX3" fmla="*/ 1045028 w 1743389"/>
              <a:gd name="connsiteY3" fmla="*/ 10049 h 1085222"/>
              <a:gd name="connsiteX4" fmla="*/ 1441938 w 1743389"/>
              <a:gd name="connsiteY4" fmla="*/ 10049 h 1085222"/>
              <a:gd name="connsiteX5" fmla="*/ 1441938 w 1743389"/>
              <a:gd name="connsiteY5" fmla="*/ 396910 h 1085222"/>
              <a:gd name="connsiteX6" fmla="*/ 1743389 w 1743389"/>
              <a:gd name="connsiteY6" fmla="*/ 542611 h 1085222"/>
              <a:gd name="connsiteX7" fmla="*/ 1451987 w 1743389"/>
              <a:gd name="connsiteY7" fmla="*/ 708409 h 1085222"/>
              <a:gd name="connsiteX8" fmla="*/ 1451987 w 1743389"/>
              <a:gd name="connsiteY8" fmla="*/ 1055077 h 1085222"/>
              <a:gd name="connsiteX9" fmla="*/ 1040004 w 1743389"/>
              <a:gd name="connsiteY9" fmla="*/ 1060101 h 1085222"/>
              <a:gd name="connsiteX10" fmla="*/ 894303 w 1743389"/>
              <a:gd name="connsiteY10" fmla="*/ 758651 h 1085222"/>
              <a:gd name="connsiteX11" fmla="*/ 693336 w 1743389"/>
              <a:gd name="connsiteY11" fmla="*/ 1085222 h 1085222"/>
              <a:gd name="connsiteX12" fmla="*/ 361741 w 1743389"/>
              <a:gd name="connsiteY12" fmla="*/ 1080198 h 1085222"/>
              <a:gd name="connsiteX13" fmla="*/ 366765 w 1743389"/>
              <a:gd name="connsiteY13" fmla="*/ 688312 h 1085222"/>
              <a:gd name="connsiteX14" fmla="*/ 0 w 1743389"/>
              <a:gd name="connsiteY14" fmla="*/ 567732 h 1085222"/>
              <a:gd name="connsiteX15" fmla="*/ 361741 w 1743389"/>
              <a:gd name="connsiteY15" fmla="*/ 386862 h 1085222"/>
              <a:gd name="connsiteX16" fmla="*/ 356716 w 1743389"/>
              <a:gd name="connsiteY16" fmla="*/ 5024 h 108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3389" h="1085222">
                <a:moveTo>
                  <a:pt x="356716" y="5024"/>
                </a:moveTo>
                <a:lnTo>
                  <a:pt x="703385" y="0"/>
                </a:lnTo>
                <a:lnTo>
                  <a:pt x="899327" y="346668"/>
                </a:lnTo>
                <a:lnTo>
                  <a:pt x="1045028" y="10049"/>
                </a:lnTo>
                <a:lnTo>
                  <a:pt x="1441938" y="10049"/>
                </a:lnTo>
                <a:lnTo>
                  <a:pt x="1441938" y="396910"/>
                </a:lnTo>
                <a:lnTo>
                  <a:pt x="1743389" y="542611"/>
                </a:lnTo>
                <a:lnTo>
                  <a:pt x="1451987" y="708409"/>
                </a:lnTo>
                <a:lnTo>
                  <a:pt x="1451987" y="1055077"/>
                </a:lnTo>
                <a:lnTo>
                  <a:pt x="1040004" y="1060101"/>
                </a:lnTo>
                <a:lnTo>
                  <a:pt x="894303" y="758651"/>
                </a:lnTo>
                <a:lnTo>
                  <a:pt x="693336" y="1085222"/>
                </a:lnTo>
                <a:lnTo>
                  <a:pt x="361741" y="1080198"/>
                </a:lnTo>
                <a:cubicBezTo>
                  <a:pt x="363416" y="949569"/>
                  <a:pt x="365090" y="818941"/>
                  <a:pt x="366765" y="688312"/>
                </a:cubicBezTo>
                <a:lnTo>
                  <a:pt x="0" y="567732"/>
                </a:lnTo>
                <a:lnTo>
                  <a:pt x="361741" y="386862"/>
                </a:lnTo>
                <a:lnTo>
                  <a:pt x="356716" y="5024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9" name="Полилиния 18"/>
          <p:cNvSpPr/>
          <p:nvPr/>
        </p:nvSpPr>
        <p:spPr>
          <a:xfrm>
            <a:off x="5057251" y="357166"/>
            <a:ext cx="1780251" cy="1337682"/>
          </a:xfrm>
          <a:custGeom>
            <a:avLst/>
            <a:gdLst>
              <a:gd name="connsiteX0" fmla="*/ 358445 w 1733703"/>
              <a:gd name="connsiteY0" fmla="*/ 7315 h 1104595"/>
              <a:gd name="connsiteX1" fmla="*/ 1411834 w 1733703"/>
              <a:gd name="connsiteY1" fmla="*/ 0 h 1104595"/>
              <a:gd name="connsiteX2" fmla="*/ 1411834 w 1733703"/>
              <a:gd name="connsiteY2" fmla="*/ 453542 h 1104595"/>
              <a:gd name="connsiteX3" fmla="*/ 1733703 w 1733703"/>
              <a:gd name="connsiteY3" fmla="*/ 555955 h 1104595"/>
              <a:gd name="connsiteX4" fmla="*/ 1411834 w 1733703"/>
              <a:gd name="connsiteY4" fmla="*/ 724204 h 1104595"/>
              <a:gd name="connsiteX5" fmla="*/ 1419149 w 1733703"/>
              <a:gd name="connsiteY5" fmla="*/ 1097280 h 1104595"/>
              <a:gd name="connsiteX6" fmla="*/ 1016813 w 1733703"/>
              <a:gd name="connsiteY6" fmla="*/ 1097280 h 1104595"/>
              <a:gd name="connsiteX7" fmla="*/ 885140 w 1733703"/>
              <a:gd name="connsiteY7" fmla="*/ 716889 h 1104595"/>
              <a:gd name="connsiteX8" fmla="*/ 709575 w 1733703"/>
              <a:gd name="connsiteY8" fmla="*/ 1104595 h 1104595"/>
              <a:gd name="connsiteX9" fmla="*/ 358445 w 1733703"/>
              <a:gd name="connsiteY9" fmla="*/ 1104595 h 1104595"/>
              <a:gd name="connsiteX10" fmla="*/ 365760 w 1733703"/>
              <a:gd name="connsiteY10" fmla="*/ 746150 h 1104595"/>
              <a:gd name="connsiteX11" fmla="*/ 0 w 1733703"/>
              <a:gd name="connsiteY11" fmla="*/ 570585 h 1104595"/>
              <a:gd name="connsiteX12" fmla="*/ 358445 w 1733703"/>
              <a:gd name="connsiteY12" fmla="*/ 395020 h 1104595"/>
              <a:gd name="connsiteX13" fmla="*/ 358445 w 1733703"/>
              <a:gd name="connsiteY13" fmla="*/ 7315 h 110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3703" h="1104595">
                <a:moveTo>
                  <a:pt x="358445" y="7315"/>
                </a:moveTo>
                <a:lnTo>
                  <a:pt x="1411834" y="0"/>
                </a:lnTo>
                <a:lnTo>
                  <a:pt x="1411834" y="453542"/>
                </a:lnTo>
                <a:lnTo>
                  <a:pt x="1733703" y="555955"/>
                </a:lnTo>
                <a:lnTo>
                  <a:pt x="1411834" y="724204"/>
                </a:lnTo>
                <a:lnTo>
                  <a:pt x="1419149" y="1097280"/>
                </a:lnTo>
                <a:lnTo>
                  <a:pt x="1016813" y="1097280"/>
                </a:lnTo>
                <a:lnTo>
                  <a:pt x="885140" y="716889"/>
                </a:lnTo>
                <a:lnTo>
                  <a:pt x="709575" y="1104595"/>
                </a:lnTo>
                <a:lnTo>
                  <a:pt x="358445" y="1104595"/>
                </a:lnTo>
                <a:lnTo>
                  <a:pt x="365760" y="746150"/>
                </a:lnTo>
                <a:lnTo>
                  <a:pt x="0" y="570585"/>
                </a:lnTo>
                <a:lnTo>
                  <a:pt x="358445" y="395020"/>
                </a:lnTo>
                <a:lnTo>
                  <a:pt x="358445" y="7315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>
            <a:hlinkClick r:id="rId3" action="ppaction://hlinksldjump"/>
          </p:cNvPr>
          <p:cNvSpPr/>
          <p:nvPr/>
        </p:nvSpPr>
        <p:spPr>
          <a:xfrm>
            <a:off x="5429256" y="5857892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ГОТОВ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>
            <a:hlinkClick r:id="" action="ppaction://hlinkshowjump?jump=nextslide"/>
          </p:cNvPr>
          <p:cNvSpPr/>
          <p:nvPr/>
        </p:nvSpPr>
        <p:spPr>
          <a:xfrm>
            <a:off x="5429256" y="5786454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500042"/>
            <a:ext cx="4357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Ребята!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Приглашаю вас к себе в гости. Жители моего леса расскажут вам о себе. Вы должны угадать, что это за растение. Если ваш ответ готов, вы нажимаете на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ГОТОВ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если нужна подсказка, вы нажимаете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ПОДСКАЗКА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Для продолжения путешествия нажимаете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215074" y="4786322"/>
            <a:ext cx="500066" cy="714380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кумент 5">
            <a:hlinkClick r:id="" action="ppaction://hlinkshowjump?jump=lastslide" highlightClick="1"/>
          </p:cNvPr>
          <p:cNvSpPr/>
          <p:nvPr/>
        </p:nvSpPr>
        <p:spPr>
          <a:xfrm>
            <a:off x="214282" y="214290"/>
            <a:ext cx="500066" cy="714380"/>
          </a:xfrm>
          <a:prstGeom prst="actionButtonDocumen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142844" y="6215082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Шаблон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паззлов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6000" t="4000" r="4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357166"/>
            <a:ext cx="4429156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олилиния 4"/>
          <p:cNvSpPr/>
          <p:nvPr/>
        </p:nvSpPr>
        <p:spPr>
          <a:xfrm>
            <a:off x="7605873" y="3844183"/>
            <a:ext cx="1098882" cy="1721873"/>
          </a:xfrm>
          <a:custGeom>
            <a:avLst/>
            <a:gdLst>
              <a:gd name="connsiteX0" fmla="*/ 25121 w 1070150"/>
              <a:gd name="connsiteY0" fmla="*/ 371789 h 1421842"/>
              <a:gd name="connsiteX1" fmla="*/ 361741 w 1070150"/>
              <a:gd name="connsiteY1" fmla="*/ 381837 h 1421842"/>
              <a:gd name="connsiteX2" fmla="*/ 517491 w 1070150"/>
              <a:gd name="connsiteY2" fmla="*/ 0 h 1421842"/>
              <a:gd name="connsiteX3" fmla="*/ 683288 w 1070150"/>
              <a:gd name="connsiteY3" fmla="*/ 371789 h 1421842"/>
              <a:gd name="connsiteX4" fmla="*/ 1070150 w 1070150"/>
              <a:gd name="connsiteY4" fmla="*/ 381837 h 1421842"/>
              <a:gd name="connsiteX5" fmla="*/ 1070150 w 1070150"/>
              <a:gd name="connsiteY5" fmla="*/ 1421842 h 1421842"/>
              <a:gd name="connsiteX6" fmla="*/ 0 w 1070150"/>
              <a:gd name="connsiteY6" fmla="*/ 1416818 h 1421842"/>
              <a:gd name="connsiteX7" fmla="*/ 5025 w 1070150"/>
              <a:gd name="connsiteY7" fmla="*/ 1014884 h 1421842"/>
              <a:gd name="connsiteX8" fmla="*/ 331596 w 1070150"/>
              <a:gd name="connsiteY8" fmla="*/ 869182 h 1421842"/>
              <a:gd name="connsiteX9" fmla="*/ 15073 w 1070150"/>
              <a:gd name="connsiteY9" fmla="*/ 693336 h 1421842"/>
              <a:gd name="connsiteX10" fmla="*/ 25121 w 1070150"/>
              <a:gd name="connsiteY10" fmla="*/ 371789 h 142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0150" h="1421842">
                <a:moveTo>
                  <a:pt x="25121" y="371789"/>
                </a:moveTo>
                <a:lnTo>
                  <a:pt x="361741" y="381837"/>
                </a:lnTo>
                <a:lnTo>
                  <a:pt x="517491" y="0"/>
                </a:lnTo>
                <a:lnTo>
                  <a:pt x="683288" y="371789"/>
                </a:lnTo>
                <a:lnTo>
                  <a:pt x="1070150" y="381837"/>
                </a:lnTo>
                <a:lnTo>
                  <a:pt x="1070150" y="1421842"/>
                </a:lnTo>
                <a:lnTo>
                  <a:pt x="0" y="1416818"/>
                </a:lnTo>
                <a:lnTo>
                  <a:pt x="5025" y="1014884"/>
                </a:lnTo>
                <a:lnTo>
                  <a:pt x="331596" y="869182"/>
                </a:lnTo>
                <a:lnTo>
                  <a:pt x="15073" y="693336"/>
                </a:lnTo>
                <a:cubicBezTo>
                  <a:pt x="16748" y="584479"/>
                  <a:pt x="18422" y="475622"/>
                  <a:pt x="25121" y="371789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Полилиния 5"/>
          <p:cNvSpPr/>
          <p:nvPr/>
        </p:nvSpPr>
        <p:spPr>
          <a:xfrm>
            <a:off x="6181970" y="4270087"/>
            <a:ext cx="1764402" cy="1289884"/>
          </a:xfrm>
          <a:custGeom>
            <a:avLst/>
            <a:gdLst>
              <a:gd name="connsiteX0" fmla="*/ 331596 w 1718268"/>
              <a:gd name="connsiteY0" fmla="*/ 0 h 1065126"/>
              <a:gd name="connsiteX1" fmla="*/ 693336 w 1718268"/>
              <a:gd name="connsiteY1" fmla="*/ 0 h 1065126"/>
              <a:gd name="connsiteX2" fmla="*/ 823965 w 1718268"/>
              <a:gd name="connsiteY2" fmla="*/ 321548 h 1065126"/>
              <a:gd name="connsiteX3" fmla="*/ 999811 w 1718268"/>
              <a:gd name="connsiteY3" fmla="*/ 0 h 1065126"/>
              <a:gd name="connsiteX4" fmla="*/ 1406769 w 1718268"/>
              <a:gd name="connsiteY4" fmla="*/ 5025 h 1065126"/>
              <a:gd name="connsiteX5" fmla="*/ 1406769 w 1718268"/>
              <a:gd name="connsiteY5" fmla="*/ 346668 h 1065126"/>
              <a:gd name="connsiteX6" fmla="*/ 1718268 w 1718268"/>
              <a:gd name="connsiteY6" fmla="*/ 512466 h 1065126"/>
              <a:gd name="connsiteX7" fmla="*/ 1391697 w 1718268"/>
              <a:gd name="connsiteY7" fmla="*/ 663192 h 1065126"/>
              <a:gd name="connsiteX8" fmla="*/ 1386672 w 1718268"/>
              <a:gd name="connsiteY8" fmla="*/ 1060101 h 1065126"/>
              <a:gd name="connsiteX9" fmla="*/ 326571 w 1718268"/>
              <a:gd name="connsiteY9" fmla="*/ 1065126 h 1065126"/>
              <a:gd name="connsiteX10" fmla="*/ 331596 w 1718268"/>
              <a:gd name="connsiteY10" fmla="*/ 733530 h 1065126"/>
              <a:gd name="connsiteX11" fmla="*/ 0 w 1718268"/>
              <a:gd name="connsiteY11" fmla="*/ 557684 h 1065126"/>
              <a:gd name="connsiteX12" fmla="*/ 331596 w 1718268"/>
              <a:gd name="connsiteY12" fmla="*/ 371789 h 1065126"/>
              <a:gd name="connsiteX13" fmla="*/ 331596 w 1718268"/>
              <a:gd name="connsiteY13" fmla="*/ 0 h 10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18268" h="1065126">
                <a:moveTo>
                  <a:pt x="331596" y="0"/>
                </a:moveTo>
                <a:lnTo>
                  <a:pt x="693336" y="0"/>
                </a:lnTo>
                <a:lnTo>
                  <a:pt x="823965" y="321548"/>
                </a:lnTo>
                <a:lnTo>
                  <a:pt x="999811" y="0"/>
                </a:lnTo>
                <a:lnTo>
                  <a:pt x="1406769" y="5025"/>
                </a:lnTo>
                <a:lnTo>
                  <a:pt x="1406769" y="346668"/>
                </a:lnTo>
                <a:lnTo>
                  <a:pt x="1718268" y="512466"/>
                </a:lnTo>
                <a:lnTo>
                  <a:pt x="1391697" y="663192"/>
                </a:lnTo>
                <a:lnTo>
                  <a:pt x="1386672" y="1060101"/>
                </a:lnTo>
                <a:lnTo>
                  <a:pt x="326571" y="1065126"/>
                </a:lnTo>
                <a:lnTo>
                  <a:pt x="331596" y="733530"/>
                </a:lnTo>
                <a:lnTo>
                  <a:pt x="0" y="557684"/>
                </a:lnTo>
                <a:lnTo>
                  <a:pt x="331596" y="371789"/>
                </a:lnTo>
                <a:cubicBezTo>
                  <a:pt x="333271" y="247859"/>
                  <a:pt x="334945" y="123930"/>
                  <a:pt x="331596" y="0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олилиния 6"/>
          <p:cNvSpPr/>
          <p:nvPr/>
        </p:nvSpPr>
        <p:spPr>
          <a:xfrm>
            <a:off x="5397791" y="3911111"/>
            <a:ext cx="1129837" cy="1661029"/>
          </a:xfrm>
          <a:custGeom>
            <a:avLst/>
            <a:gdLst>
              <a:gd name="connsiteX0" fmla="*/ 15073 w 1100295"/>
              <a:gd name="connsiteY0" fmla="*/ 316523 h 1371600"/>
              <a:gd name="connsiteX1" fmla="*/ 346668 w 1100295"/>
              <a:gd name="connsiteY1" fmla="*/ 326571 h 1371600"/>
              <a:gd name="connsiteX2" fmla="*/ 542611 w 1100295"/>
              <a:gd name="connsiteY2" fmla="*/ 0 h 1371600"/>
              <a:gd name="connsiteX3" fmla="*/ 698361 w 1100295"/>
              <a:gd name="connsiteY3" fmla="*/ 311499 h 1371600"/>
              <a:gd name="connsiteX4" fmla="*/ 1100295 w 1100295"/>
              <a:gd name="connsiteY4" fmla="*/ 301451 h 1371600"/>
              <a:gd name="connsiteX5" fmla="*/ 1090246 w 1100295"/>
              <a:gd name="connsiteY5" fmla="*/ 673240 h 1371600"/>
              <a:gd name="connsiteX6" fmla="*/ 758651 w 1100295"/>
              <a:gd name="connsiteY6" fmla="*/ 849086 h 1371600"/>
              <a:gd name="connsiteX7" fmla="*/ 1095271 w 1100295"/>
              <a:gd name="connsiteY7" fmla="*/ 1019908 h 1371600"/>
              <a:gd name="connsiteX8" fmla="*/ 1090246 w 1100295"/>
              <a:gd name="connsiteY8" fmla="*/ 1366576 h 1371600"/>
              <a:gd name="connsiteX9" fmla="*/ 0 w 1100295"/>
              <a:gd name="connsiteY9" fmla="*/ 1371600 h 1371600"/>
              <a:gd name="connsiteX10" fmla="*/ 0 w 1100295"/>
              <a:gd name="connsiteY10" fmla="*/ 1045029 h 1371600"/>
              <a:gd name="connsiteX11" fmla="*/ 386862 w 1100295"/>
              <a:gd name="connsiteY11" fmla="*/ 844062 h 1371600"/>
              <a:gd name="connsiteX12" fmla="*/ 10049 w 1100295"/>
              <a:gd name="connsiteY12" fmla="*/ 668215 h 1371600"/>
              <a:gd name="connsiteX13" fmla="*/ 15073 w 1100295"/>
              <a:gd name="connsiteY13" fmla="*/ 31652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0295" h="1371600">
                <a:moveTo>
                  <a:pt x="15073" y="316523"/>
                </a:moveTo>
                <a:lnTo>
                  <a:pt x="346668" y="326571"/>
                </a:lnTo>
                <a:lnTo>
                  <a:pt x="542611" y="0"/>
                </a:lnTo>
                <a:lnTo>
                  <a:pt x="698361" y="311499"/>
                </a:lnTo>
                <a:lnTo>
                  <a:pt x="1100295" y="301451"/>
                </a:lnTo>
                <a:lnTo>
                  <a:pt x="1090246" y="673240"/>
                </a:lnTo>
                <a:lnTo>
                  <a:pt x="758651" y="849086"/>
                </a:lnTo>
                <a:lnTo>
                  <a:pt x="1095271" y="1019908"/>
                </a:lnTo>
                <a:lnTo>
                  <a:pt x="1090246" y="1366576"/>
                </a:lnTo>
                <a:lnTo>
                  <a:pt x="0" y="1371600"/>
                </a:lnTo>
                <a:lnTo>
                  <a:pt x="0" y="1045029"/>
                </a:lnTo>
                <a:lnTo>
                  <a:pt x="386862" y="844062"/>
                </a:lnTo>
                <a:lnTo>
                  <a:pt x="10049" y="668215"/>
                </a:lnTo>
                <a:cubicBezTo>
                  <a:pt x="11724" y="550984"/>
                  <a:pt x="13398" y="433754"/>
                  <a:pt x="15073" y="316523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8" name="Полилиния 7"/>
          <p:cNvSpPr/>
          <p:nvPr/>
        </p:nvSpPr>
        <p:spPr>
          <a:xfrm>
            <a:off x="4288591" y="4282257"/>
            <a:ext cx="1490971" cy="1283799"/>
          </a:xfrm>
          <a:custGeom>
            <a:avLst/>
            <a:gdLst>
              <a:gd name="connsiteX0" fmla="*/ 10049 w 1451987"/>
              <a:gd name="connsiteY0" fmla="*/ 0 h 1060101"/>
              <a:gd name="connsiteX1" fmla="*/ 326572 w 1451987"/>
              <a:gd name="connsiteY1" fmla="*/ 0 h 1060101"/>
              <a:gd name="connsiteX2" fmla="*/ 502418 w 1451987"/>
              <a:gd name="connsiteY2" fmla="*/ 356716 h 1060101"/>
              <a:gd name="connsiteX3" fmla="*/ 688312 w 1451987"/>
              <a:gd name="connsiteY3" fmla="*/ 10048 h 1060101"/>
              <a:gd name="connsiteX4" fmla="*/ 1090247 w 1451987"/>
              <a:gd name="connsiteY4" fmla="*/ 5024 h 1060101"/>
              <a:gd name="connsiteX5" fmla="*/ 1095271 w 1451987"/>
              <a:gd name="connsiteY5" fmla="*/ 366765 h 1060101"/>
              <a:gd name="connsiteX6" fmla="*/ 1451987 w 1451987"/>
              <a:gd name="connsiteY6" fmla="*/ 547635 h 1060101"/>
              <a:gd name="connsiteX7" fmla="*/ 1075174 w 1451987"/>
              <a:gd name="connsiteY7" fmla="*/ 743578 h 1060101"/>
              <a:gd name="connsiteX8" fmla="*/ 1075174 w 1451987"/>
              <a:gd name="connsiteY8" fmla="*/ 1060101 h 1060101"/>
              <a:gd name="connsiteX9" fmla="*/ 0 w 1451987"/>
              <a:gd name="connsiteY9" fmla="*/ 1060101 h 1060101"/>
              <a:gd name="connsiteX10" fmla="*/ 10049 w 1451987"/>
              <a:gd name="connsiteY10" fmla="*/ 0 h 106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1987" h="1060101">
                <a:moveTo>
                  <a:pt x="10049" y="0"/>
                </a:moveTo>
                <a:lnTo>
                  <a:pt x="326572" y="0"/>
                </a:lnTo>
                <a:lnTo>
                  <a:pt x="502418" y="356716"/>
                </a:lnTo>
                <a:lnTo>
                  <a:pt x="688312" y="10048"/>
                </a:lnTo>
                <a:lnTo>
                  <a:pt x="1090247" y="5024"/>
                </a:lnTo>
                <a:cubicBezTo>
                  <a:pt x="1091922" y="125604"/>
                  <a:pt x="1093596" y="246185"/>
                  <a:pt x="1095271" y="366765"/>
                </a:cubicBezTo>
                <a:lnTo>
                  <a:pt x="1451987" y="547635"/>
                </a:lnTo>
                <a:lnTo>
                  <a:pt x="1075174" y="743578"/>
                </a:lnTo>
                <a:lnTo>
                  <a:pt x="1075174" y="1060101"/>
                </a:lnTo>
                <a:lnTo>
                  <a:pt x="0" y="1060101"/>
                </a:lnTo>
                <a:cubicBezTo>
                  <a:pt x="3350" y="706734"/>
                  <a:pt x="6699" y="353367"/>
                  <a:pt x="10049" y="0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Полилиния 8"/>
          <p:cNvSpPr/>
          <p:nvPr/>
        </p:nvSpPr>
        <p:spPr>
          <a:xfrm>
            <a:off x="4293751" y="2493456"/>
            <a:ext cx="1114359" cy="2208621"/>
          </a:xfrm>
          <a:custGeom>
            <a:avLst/>
            <a:gdLst>
              <a:gd name="connsiteX0" fmla="*/ 0 w 1085222"/>
              <a:gd name="connsiteY0" fmla="*/ 406958 h 1823776"/>
              <a:gd name="connsiteX1" fmla="*/ 381837 w 1085222"/>
              <a:gd name="connsiteY1" fmla="*/ 406958 h 1823776"/>
              <a:gd name="connsiteX2" fmla="*/ 527538 w 1085222"/>
              <a:gd name="connsiteY2" fmla="*/ 0 h 1823776"/>
              <a:gd name="connsiteX3" fmla="*/ 713433 w 1085222"/>
              <a:gd name="connsiteY3" fmla="*/ 422031 h 1823776"/>
              <a:gd name="connsiteX4" fmla="*/ 1080197 w 1085222"/>
              <a:gd name="connsiteY4" fmla="*/ 411982 h 1823776"/>
              <a:gd name="connsiteX5" fmla="*/ 1080197 w 1085222"/>
              <a:gd name="connsiteY5" fmla="*/ 803868 h 1823776"/>
              <a:gd name="connsiteX6" fmla="*/ 733529 w 1085222"/>
              <a:gd name="connsiteY6" fmla="*/ 969666 h 1823776"/>
              <a:gd name="connsiteX7" fmla="*/ 1085222 w 1085222"/>
              <a:gd name="connsiteY7" fmla="*/ 1105319 h 1823776"/>
              <a:gd name="connsiteX8" fmla="*/ 1085222 w 1085222"/>
              <a:gd name="connsiteY8" fmla="*/ 1482132 h 1823776"/>
              <a:gd name="connsiteX9" fmla="*/ 668215 w 1085222"/>
              <a:gd name="connsiteY9" fmla="*/ 1487156 h 1823776"/>
              <a:gd name="connsiteX10" fmla="*/ 497393 w 1085222"/>
              <a:gd name="connsiteY10" fmla="*/ 1823776 h 1823776"/>
              <a:gd name="connsiteX11" fmla="*/ 326571 w 1085222"/>
              <a:gd name="connsiteY11" fmla="*/ 1467059 h 1823776"/>
              <a:gd name="connsiteX12" fmla="*/ 0 w 1085222"/>
              <a:gd name="connsiteY12" fmla="*/ 1477108 h 1823776"/>
              <a:gd name="connsiteX13" fmla="*/ 0 w 1085222"/>
              <a:gd name="connsiteY13" fmla="*/ 406958 h 182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5222" h="1823776">
                <a:moveTo>
                  <a:pt x="0" y="406958"/>
                </a:moveTo>
                <a:lnTo>
                  <a:pt x="381837" y="406958"/>
                </a:lnTo>
                <a:lnTo>
                  <a:pt x="527538" y="0"/>
                </a:lnTo>
                <a:lnTo>
                  <a:pt x="713433" y="422031"/>
                </a:lnTo>
                <a:lnTo>
                  <a:pt x="1080197" y="411982"/>
                </a:lnTo>
                <a:lnTo>
                  <a:pt x="1080197" y="803868"/>
                </a:lnTo>
                <a:lnTo>
                  <a:pt x="733529" y="969666"/>
                </a:lnTo>
                <a:lnTo>
                  <a:pt x="1085222" y="1105319"/>
                </a:lnTo>
                <a:lnTo>
                  <a:pt x="1085222" y="1482132"/>
                </a:lnTo>
                <a:lnTo>
                  <a:pt x="668215" y="1487156"/>
                </a:lnTo>
                <a:lnTo>
                  <a:pt x="497393" y="1823776"/>
                </a:lnTo>
                <a:lnTo>
                  <a:pt x="326571" y="1467059"/>
                </a:lnTo>
                <a:lnTo>
                  <a:pt x="0" y="1477108"/>
                </a:lnTo>
                <a:cubicBezTo>
                  <a:pt x="1675" y="1118717"/>
                  <a:pt x="3349" y="760325"/>
                  <a:pt x="0" y="406958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олилиния 9"/>
          <p:cNvSpPr/>
          <p:nvPr/>
        </p:nvSpPr>
        <p:spPr>
          <a:xfrm>
            <a:off x="5036657" y="2986288"/>
            <a:ext cx="1790197" cy="1314221"/>
          </a:xfrm>
          <a:custGeom>
            <a:avLst/>
            <a:gdLst>
              <a:gd name="connsiteX0" fmla="*/ 356716 w 1743389"/>
              <a:gd name="connsiteY0" fmla="*/ 5024 h 1085222"/>
              <a:gd name="connsiteX1" fmla="*/ 703385 w 1743389"/>
              <a:gd name="connsiteY1" fmla="*/ 0 h 1085222"/>
              <a:gd name="connsiteX2" fmla="*/ 899327 w 1743389"/>
              <a:gd name="connsiteY2" fmla="*/ 346668 h 1085222"/>
              <a:gd name="connsiteX3" fmla="*/ 1045028 w 1743389"/>
              <a:gd name="connsiteY3" fmla="*/ 10049 h 1085222"/>
              <a:gd name="connsiteX4" fmla="*/ 1441938 w 1743389"/>
              <a:gd name="connsiteY4" fmla="*/ 10049 h 1085222"/>
              <a:gd name="connsiteX5" fmla="*/ 1441938 w 1743389"/>
              <a:gd name="connsiteY5" fmla="*/ 396910 h 1085222"/>
              <a:gd name="connsiteX6" fmla="*/ 1743389 w 1743389"/>
              <a:gd name="connsiteY6" fmla="*/ 542611 h 1085222"/>
              <a:gd name="connsiteX7" fmla="*/ 1451987 w 1743389"/>
              <a:gd name="connsiteY7" fmla="*/ 708409 h 1085222"/>
              <a:gd name="connsiteX8" fmla="*/ 1451987 w 1743389"/>
              <a:gd name="connsiteY8" fmla="*/ 1055077 h 1085222"/>
              <a:gd name="connsiteX9" fmla="*/ 1040004 w 1743389"/>
              <a:gd name="connsiteY9" fmla="*/ 1060101 h 1085222"/>
              <a:gd name="connsiteX10" fmla="*/ 894303 w 1743389"/>
              <a:gd name="connsiteY10" fmla="*/ 758651 h 1085222"/>
              <a:gd name="connsiteX11" fmla="*/ 693336 w 1743389"/>
              <a:gd name="connsiteY11" fmla="*/ 1085222 h 1085222"/>
              <a:gd name="connsiteX12" fmla="*/ 361741 w 1743389"/>
              <a:gd name="connsiteY12" fmla="*/ 1080198 h 1085222"/>
              <a:gd name="connsiteX13" fmla="*/ 366765 w 1743389"/>
              <a:gd name="connsiteY13" fmla="*/ 688312 h 1085222"/>
              <a:gd name="connsiteX14" fmla="*/ 0 w 1743389"/>
              <a:gd name="connsiteY14" fmla="*/ 567732 h 1085222"/>
              <a:gd name="connsiteX15" fmla="*/ 361741 w 1743389"/>
              <a:gd name="connsiteY15" fmla="*/ 386862 h 1085222"/>
              <a:gd name="connsiteX16" fmla="*/ 356716 w 1743389"/>
              <a:gd name="connsiteY16" fmla="*/ 5024 h 108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3389" h="1085222">
                <a:moveTo>
                  <a:pt x="356716" y="5024"/>
                </a:moveTo>
                <a:lnTo>
                  <a:pt x="703385" y="0"/>
                </a:lnTo>
                <a:lnTo>
                  <a:pt x="899327" y="346668"/>
                </a:lnTo>
                <a:lnTo>
                  <a:pt x="1045028" y="10049"/>
                </a:lnTo>
                <a:lnTo>
                  <a:pt x="1441938" y="10049"/>
                </a:lnTo>
                <a:lnTo>
                  <a:pt x="1441938" y="396910"/>
                </a:lnTo>
                <a:lnTo>
                  <a:pt x="1743389" y="542611"/>
                </a:lnTo>
                <a:lnTo>
                  <a:pt x="1451987" y="708409"/>
                </a:lnTo>
                <a:lnTo>
                  <a:pt x="1451987" y="1055077"/>
                </a:lnTo>
                <a:lnTo>
                  <a:pt x="1040004" y="1060101"/>
                </a:lnTo>
                <a:lnTo>
                  <a:pt x="894303" y="758651"/>
                </a:lnTo>
                <a:lnTo>
                  <a:pt x="693336" y="1085222"/>
                </a:lnTo>
                <a:lnTo>
                  <a:pt x="361741" y="1080198"/>
                </a:lnTo>
                <a:cubicBezTo>
                  <a:pt x="363416" y="949569"/>
                  <a:pt x="365090" y="818941"/>
                  <a:pt x="366765" y="688312"/>
                </a:cubicBezTo>
                <a:lnTo>
                  <a:pt x="0" y="567732"/>
                </a:lnTo>
                <a:lnTo>
                  <a:pt x="361741" y="386862"/>
                </a:lnTo>
                <a:lnTo>
                  <a:pt x="356716" y="5024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1" name="Полилиния 10"/>
          <p:cNvSpPr/>
          <p:nvPr/>
        </p:nvSpPr>
        <p:spPr>
          <a:xfrm>
            <a:off x="6512151" y="2560384"/>
            <a:ext cx="1124678" cy="2086934"/>
          </a:xfrm>
          <a:custGeom>
            <a:avLst/>
            <a:gdLst>
              <a:gd name="connsiteX0" fmla="*/ 5024 w 1095271"/>
              <a:gd name="connsiteY0" fmla="*/ 361741 h 1723292"/>
              <a:gd name="connsiteX1" fmla="*/ 341644 w 1095271"/>
              <a:gd name="connsiteY1" fmla="*/ 351692 h 1723292"/>
              <a:gd name="connsiteX2" fmla="*/ 522514 w 1095271"/>
              <a:gd name="connsiteY2" fmla="*/ 0 h 1723292"/>
              <a:gd name="connsiteX3" fmla="*/ 713433 w 1095271"/>
              <a:gd name="connsiteY3" fmla="*/ 356716 h 1723292"/>
              <a:gd name="connsiteX4" fmla="*/ 1095271 w 1095271"/>
              <a:gd name="connsiteY4" fmla="*/ 351692 h 1723292"/>
              <a:gd name="connsiteX5" fmla="*/ 1095271 w 1095271"/>
              <a:gd name="connsiteY5" fmla="*/ 723481 h 1723292"/>
              <a:gd name="connsiteX6" fmla="*/ 743578 w 1095271"/>
              <a:gd name="connsiteY6" fmla="*/ 899327 h 1723292"/>
              <a:gd name="connsiteX7" fmla="*/ 1085222 w 1095271"/>
              <a:gd name="connsiteY7" fmla="*/ 1075174 h 1723292"/>
              <a:gd name="connsiteX8" fmla="*/ 1085222 w 1095271"/>
              <a:gd name="connsiteY8" fmla="*/ 1421842 h 1723292"/>
              <a:gd name="connsiteX9" fmla="*/ 668216 w 1095271"/>
              <a:gd name="connsiteY9" fmla="*/ 1416818 h 1723292"/>
              <a:gd name="connsiteX10" fmla="*/ 497394 w 1095271"/>
              <a:gd name="connsiteY10" fmla="*/ 1723292 h 1723292"/>
              <a:gd name="connsiteX11" fmla="*/ 371789 w 1095271"/>
              <a:gd name="connsiteY11" fmla="*/ 1406769 h 1723292"/>
              <a:gd name="connsiteX12" fmla="*/ 10049 w 1095271"/>
              <a:gd name="connsiteY12" fmla="*/ 1406769 h 1723292"/>
              <a:gd name="connsiteX13" fmla="*/ 15073 w 1095271"/>
              <a:gd name="connsiteY13" fmla="*/ 1050053 h 1723292"/>
              <a:gd name="connsiteX14" fmla="*/ 301451 w 1095271"/>
              <a:gd name="connsiteY14" fmla="*/ 894303 h 1723292"/>
              <a:gd name="connsiteX15" fmla="*/ 0 w 1095271"/>
              <a:gd name="connsiteY15" fmla="*/ 748602 h 1723292"/>
              <a:gd name="connsiteX16" fmla="*/ 5024 w 1095271"/>
              <a:gd name="connsiteY16" fmla="*/ 361741 h 172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5271" h="1723292">
                <a:moveTo>
                  <a:pt x="5024" y="361741"/>
                </a:moveTo>
                <a:lnTo>
                  <a:pt x="341644" y="351692"/>
                </a:lnTo>
                <a:lnTo>
                  <a:pt x="522514" y="0"/>
                </a:lnTo>
                <a:lnTo>
                  <a:pt x="713433" y="356716"/>
                </a:lnTo>
                <a:lnTo>
                  <a:pt x="1095271" y="351692"/>
                </a:lnTo>
                <a:lnTo>
                  <a:pt x="1095271" y="723481"/>
                </a:lnTo>
                <a:lnTo>
                  <a:pt x="743578" y="899327"/>
                </a:lnTo>
                <a:lnTo>
                  <a:pt x="1085222" y="1075174"/>
                </a:lnTo>
                <a:lnTo>
                  <a:pt x="1085222" y="1421842"/>
                </a:lnTo>
                <a:lnTo>
                  <a:pt x="668216" y="1416818"/>
                </a:lnTo>
                <a:lnTo>
                  <a:pt x="497394" y="1723292"/>
                </a:lnTo>
                <a:lnTo>
                  <a:pt x="371789" y="1406769"/>
                </a:lnTo>
                <a:lnTo>
                  <a:pt x="10049" y="1406769"/>
                </a:lnTo>
                <a:cubicBezTo>
                  <a:pt x="11724" y="1287864"/>
                  <a:pt x="13398" y="1168958"/>
                  <a:pt x="15073" y="1050053"/>
                </a:cubicBezTo>
                <a:lnTo>
                  <a:pt x="301451" y="894303"/>
                </a:lnTo>
                <a:lnTo>
                  <a:pt x="0" y="748602"/>
                </a:lnTo>
                <a:cubicBezTo>
                  <a:pt x="1675" y="619648"/>
                  <a:pt x="3349" y="490695"/>
                  <a:pt x="5024" y="361741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2" name="Полилиния 11"/>
          <p:cNvSpPr/>
          <p:nvPr/>
        </p:nvSpPr>
        <p:spPr>
          <a:xfrm>
            <a:off x="7280852" y="2974120"/>
            <a:ext cx="1429063" cy="1332473"/>
          </a:xfrm>
          <a:custGeom>
            <a:avLst/>
            <a:gdLst>
              <a:gd name="connsiteX0" fmla="*/ 346669 w 1391697"/>
              <a:gd name="connsiteY0" fmla="*/ 10048 h 1100294"/>
              <a:gd name="connsiteX1" fmla="*/ 653143 w 1391697"/>
              <a:gd name="connsiteY1" fmla="*/ 5024 h 1100294"/>
              <a:gd name="connsiteX2" fmla="*/ 854110 w 1391697"/>
              <a:gd name="connsiteY2" fmla="*/ 381837 h 1100294"/>
              <a:gd name="connsiteX3" fmla="*/ 994787 w 1391697"/>
              <a:gd name="connsiteY3" fmla="*/ 0 h 1100294"/>
              <a:gd name="connsiteX4" fmla="*/ 1391697 w 1391697"/>
              <a:gd name="connsiteY4" fmla="*/ 10048 h 1100294"/>
              <a:gd name="connsiteX5" fmla="*/ 1376625 w 1391697"/>
              <a:gd name="connsiteY5" fmla="*/ 1080198 h 1100294"/>
              <a:gd name="connsiteX6" fmla="*/ 989763 w 1391697"/>
              <a:gd name="connsiteY6" fmla="*/ 1075174 h 1100294"/>
              <a:gd name="connsiteX7" fmla="*/ 828989 w 1391697"/>
              <a:gd name="connsiteY7" fmla="*/ 733530 h 1100294"/>
              <a:gd name="connsiteX8" fmla="*/ 673240 w 1391697"/>
              <a:gd name="connsiteY8" fmla="*/ 1100294 h 1100294"/>
              <a:gd name="connsiteX9" fmla="*/ 341644 w 1391697"/>
              <a:gd name="connsiteY9" fmla="*/ 1090246 h 1100294"/>
              <a:gd name="connsiteX10" fmla="*/ 341644 w 1391697"/>
              <a:gd name="connsiteY10" fmla="*/ 733530 h 1100294"/>
              <a:gd name="connsiteX11" fmla="*/ 0 w 1391697"/>
              <a:gd name="connsiteY11" fmla="*/ 557683 h 1100294"/>
              <a:gd name="connsiteX12" fmla="*/ 356717 w 1391697"/>
              <a:gd name="connsiteY12" fmla="*/ 381837 h 1100294"/>
              <a:gd name="connsiteX13" fmla="*/ 346669 w 1391697"/>
              <a:gd name="connsiteY13" fmla="*/ 10048 h 1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1697" h="1100294">
                <a:moveTo>
                  <a:pt x="346669" y="10048"/>
                </a:moveTo>
                <a:lnTo>
                  <a:pt x="653143" y="5024"/>
                </a:lnTo>
                <a:lnTo>
                  <a:pt x="854110" y="381837"/>
                </a:lnTo>
                <a:lnTo>
                  <a:pt x="994787" y="0"/>
                </a:lnTo>
                <a:lnTo>
                  <a:pt x="1391697" y="10048"/>
                </a:lnTo>
                <a:lnTo>
                  <a:pt x="1376625" y="1080198"/>
                </a:lnTo>
                <a:lnTo>
                  <a:pt x="989763" y="1075174"/>
                </a:lnTo>
                <a:lnTo>
                  <a:pt x="828989" y="733530"/>
                </a:lnTo>
                <a:lnTo>
                  <a:pt x="673240" y="1100294"/>
                </a:lnTo>
                <a:lnTo>
                  <a:pt x="341644" y="1090246"/>
                </a:lnTo>
                <a:lnTo>
                  <a:pt x="341644" y="733530"/>
                </a:lnTo>
                <a:lnTo>
                  <a:pt x="0" y="557683"/>
                </a:lnTo>
                <a:lnTo>
                  <a:pt x="356717" y="381837"/>
                </a:lnTo>
                <a:lnTo>
                  <a:pt x="346669" y="10048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Полилиния 12"/>
          <p:cNvSpPr/>
          <p:nvPr/>
        </p:nvSpPr>
        <p:spPr>
          <a:xfrm>
            <a:off x="7616192" y="1288753"/>
            <a:ext cx="1093723" cy="2135609"/>
          </a:xfrm>
          <a:custGeom>
            <a:avLst/>
            <a:gdLst>
              <a:gd name="connsiteX0" fmla="*/ 20097 w 1065125"/>
              <a:gd name="connsiteY0" fmla="*/ 316523 h 1763486"/>
              <a:gd name="connsiteX1" fmla="*/ 20097 w 1065125"/>
              <a:gd name="connsiteY1" fmla="*/ 316523 h 1763486"/>
              <a:gd name="connsiteX2" fmla="*/ 226088 w 1065125"/>
              <a:gd name="connsiteY2" fmla="*/ 326572 h 1763486"/>
              <a:gd name="connsiteX3" fmla="*/ 251209 w 1065125"/>
              <a:gd name="connsiteY3" fmla="*/ 331596 h 1763486"/>
              <a:gd name="connsiteX4" fmla="*/ 326571 w 1065125"/>
              <a:gd name="connsiteY4" fmla="*/ 321547 h 1763486"/>
              <a:gd name="connsiteX5" fmla="*/ 527538 w 1065125"/>
              <a:gd name="connsiteY5" fmla="*/ 0 h 1763486"/>
              <a:gd name="connsiteX6" fmla="*/ 648118 w 1065125"/>
              <a:gd name="connsiteY6" fmla="*/ 321547 h 1763486"/>
              <a:gd name="connsiteX7" fmla="*/ 1065125 w 1065125"/>
              <a:gd name="connsiteY7" fmla="*/ 321547 h 1763486"/>
              <a:gd name="connsiteX8" fmla="*/ 1055077 w 1065125"/>
              <a:gd name="connsiteY8" fmla="*/ 1396721 h 1763486"/>
              <a:gd name="connsiteX9" fmla="*/ 663191 w 1065125"/>
              <a:gd name="connsiteY9" fmla="*/ 1391697 h 1763486"/>
              <a:gd name="connsiteX10" fmla="*/ 517490 w 1065125"/>
              <a:gd name="connsiteY10" fmla="*/ 1763486 h 1763486"/>
              <a:gd name="connsiteX11" fmla="*/ 326571 w 1065125"/>
              <a:gd name="connsiteY11" fmla="*/ 1386673 h 1763486"/>
              <a:gd name="connsiteX12" fmla="*/ 15072 w 1065125"/>
              <a:gd name="connsiteY12" fmla="*/ 1396721 h 1763486"/>
              <a:gd name="connsiteX13" fmla="*/ 15072 w 1065125"/>
              <a:gd name="connsiteY13" fmla="*/ 1065125 h 1763486"/>
              <a:gd name="connsiteX14" fmla="*/ 316523 w 1065125"/>
              <a:gd name="connsiteY14" fmla="*/ 889279 h 1763486"/>
              <a:gd name="connsiteX15" fmla="*/ 0 w 1065125"/>
              <a:gd name="connsiteY15" fmla="*/ 718457 h 1763486"/>
              <a:gd name="connsiteX16" fmla="*/ 20097 w 1065125"/>
              <a:gd name="connsiteY16" fmla="*/ 316523 h 176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5125" h="1763486">
                <a:moveTo>
                  <a:pt x="20097" y="316523"/>
                </a:moveTo>
                <a:lnTo>
                  <a:pt x="20097" y="316523"/>
                </a:lnTo>
                <a:cubicBezTo>
                  <a:pt x="88962" y="318744"/>
                  <a:pt x="157764" y="317462"/>
                  <a:pt x="226088" y="326572"/>
                </a:cubicBezTo>
                <a:cubicBezTo>
                  <a:pt x="234553" y="327701"/>
                  <a:pt x="242835" y="329921"/>
                  <a:pt x="251209" y="331596"/>
                </a:cubicBezTo>
                <a:cubicBezTo>
                  <a:pt x="340359" y="326352"/>
                  <a:pt x="362128" y="339327"/>
                  <a:pt x="326571" y="321547"/>
                </a:cubicBezTo>
                <a:lnTo>
                  <a:pt x="527538" y="0"/>
                </a:lnTo>
                <a:lnTo>
                  <a:pt x="648118" y="321547"/>
                </a:lnTo>
                <a:lnTo>
                  <a:pt x="1065125" y="321547"/>
                </a:lnTo>
                <a:cubicBezTo>
                  <a:pt x="1061776" y="679938"/>
                  <a:pt x="1058426" y="1038330"/>
                  <a:pt x="1055077" y="1396721"/>
                </a:cubicBezTo>
                <a:lnTo>
                  <a:pt x="663191" y="1391697"/>
                </a:lnTo>
                <a:lnTo>
                  <a:pt x="517490" y="1763486"/>
                </a:lnTo>
                <a:lnTo>
                  <a:pt x="326571" y="1386673"/>
                </a:lnTo>
                <a:lnTo>
                  <a:pt x="15072" y="1396721"/>
                </a:lnTo>
                <a:lnTo>
                  <a:pt x="15072" y="1065125"/>
                </a:lnTo>
                <a:lnTo>
                  <a:pt x="316523" y="889279"/>
                </a:lnTo>
                <a:lnTo>
                  <a:pt x="0" y="718457"/>
                </a:lnTo>
                <a:lnTo>
                  <a:pt x="20097" y="316523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4" name="Полилиния 13"/>
          <p:cNvSpPr/>
          <p:nvPr/>
        </p:nvSpPr>
        <p:spPr>
          <a:xfrm>
            <a:off x="6156175" y="1647731"/>
            <a:ext cx="1790197" cy="1344642"/>
          </a:xfrm>
          <a:custGeom>
            <a:avLst/>
            <a:gdLst>
              <a:gd name="connsiteX0" fmla="*/ 361741 w 1743389"/>
              <a:gd name="connsiteY0" fmla="*/ 35169 h 1110342"/>
              <a:gd name="connsiteX1" fmla="*/ 723481 w 1743389"/>
              <a:gd name="connsiteY1" fmla="*/ 20096 h 1110342"/>
              <a:gd name="connsiteX2" fmla="*/ 879231 w 1743389"/>
              <a:gd name="connsiteY2" fmla="*/ 356716 h 1110342"/>
              <a:gd name="connsiteX3" fmla="*/ 1009859 w 1743389"/>
              <a:gd name="connsiteY3" fmla="*/ 0 h 1110342"/>
              <a:gd name="connsiteX4" fmla="*/ 1441939 w 1743389"/>
              <a:gd name="connsiteY4" fmla="*/ 15072 h 1110342"/>
              <a:gd name="connsiteX5" fmla="*/ 1426866 w 1743389"/>
              <a:gd name="connsiteY5" fmla="*/ 427055 h 1110342"/>
              <a:gd name="connsiteX6" fmla="*/ 1743389 w 1743389"/>
              <a:gd name="connsiteY6" fmla="*/ 597877 h 1110342"/>
              <a:gd name="connsiteX7" fmla="*/ 1441939 w 1743389"/>
              <a:gd name="connsiteY7" fmla="*/ 783771 h 1110342"/>
              <a:gd name="connsiteX8" fmla="*/ 1436914 w 1743389"/>
              <a:gd name="connsiteY8" fmla="*/ 1100294 h 1110342"/>
              <a:gd name="connsiteX9" fmla="*/ 1050053 w 1743389"/>
              <a:gd name="connsiteY9" fmla="*/ 1095270 h 1110342"/>
              <a:gd name="connsiteX10" fmla="*/ 864158 w 1743389"/>
              <a:gd name="connsiteY10" fmla="*/ 753626 h 1110342"/>
              <a:gd name="connsiteX11" fmla="*/ 688312 w 1743389"/>
              <a:gd name="connsiteY11" fmla="*/ 1100294 h 1110342"/>
              <a:gd name="connsiteX12" fmla="*/ 351692 w 1743389"/>
              <a:gd name="connsiteY12" fmla="*/ 1110342 h 1110342"/>
              <a:gd name="connsiteX13" fmla="*/ 351692 w 1743389"/>
              <a:gd name="connsiteY13" fmla="*/ 753626 h 1110342"/>
              <a:gd name="connsiteX14" fmla="*/ 0 w 1743389"/>
              <a:gd name="connsiteY14" fmla="*/ 577780 h 1110342"/>
              <a:gd name="connsiteX15" fmla="*/ 366765 w 1743389"/>
              <a:gd name="connsiteY15" fmla="*/ 427055 h 1110342"/>
              <a:gd name="connsiteX16" fmla="*/ 361741 w 1743389"/>
              <a:gd name="connsiteY16" fmla="*/ 35169 h 111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3389" h="1110342">
                <a:moveTo>
                  <a:pt x="361741" y="35169"/>
                </a:moveTo>
                <a:lnTo>
                  <a:pt x="723481" y="20096"/>
                </a:lnTo>
                <a:lnTo>
                  <a:pt x="879231" y="356716"/>
                </a:lnTo>
                <a:lnTo>
                  <a:pt x="1009859" y="0"/>
                </a:lnTo>
                <a:lnTo>
                  <a:pt x="1441939" y="15072"/>
                </a:lnTo>
                <a:lnTo>
                  <a:pt x="1426866" y="427055"/>
                </a:lnTo>
                <a:lnTo>
                  <a:pt x="1743389" y="597877"/>
                </a:lnTo>
                <a:lnTo>
                  <a:pt x="1441939" y="783771"/>
                </a:lnTo>
                <a:lnTo>
                  <a:pt x="1436914" y="1100294"/>
                </a:lnTo>
                <a:lnTo>
                  <a:pt x="1050053" y="1095270"/>
                </a:lnTo>
                <a:lnTo>
                  <a:pt x="864158" y="753626"/>
                </a:lnTo>
                <a:lnTo>
                  <a:pt x="688312" y="1100294"/>
                </a:lnTo>
                <a:lnTo>
                  <a:pt x="351692" y="1110342"/>
                </a:lnTo>
                <a:lnTo>
                  <a:pt x="351692" y="753626"/>
                </a:lnTo>
                <a:lnTo>
                  <a:pt x="0" y="577780"/>
                </a:lnTo>
                <a:lnTo>
                  <a:pt x="366765" y="427055"/>
                </a:lnTo>
                <a:cubicBezTo>
                  <a:pt x="368440" y="298101"/>
                  <a:pt x="370114" y="169147"/>
                  <a:pt x="361741" y="35169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5" name="Полилиния 14"/>
          <p:cNvSpPr/>
          <p:nvPr/>
        </p:nvSpPr>
        <p:spPr>
          <a:xfrm>
            <a:off x="5402786" y="1234188"/>
            <a:ext cx="1126741" cy="2161553"/>
          </a:xfrm>
          <a:custGeom>
            <a:avLst/>
            <a:gdLst>
              <a:gd name="connsiteX0" fmla="*/ 14630 w 1097280"/>
              <a:gd name="connsiteY0" fmla="*/ 387706 h 1784909"/>
              <a:gd name="connsiteX1" fmla="*/ 380390 w 1097280"/>
              <a:gd name="connsiteY1" fmla="*/ 387706 h 1784909"/>
              <a:gd name="connsiteX2" fmla="*/ 555955 w 1097280"/>
              <a:gd name="connsiteY2" fmla="*/ 0 h 1784909"/>
              <a:gd name="connsiteX3" fmla="*/ 680313 w 1097280"/>
              <a:gd name="connsiteY3" fmla="*/ 387706 h 1784909"/>
              <a:gd name="connsiteX4" fmla="*/ 1097280 w 1097280"/>
              <a:gd name="connsiteY4" fmla="*/ 387706 h 1784909"/>
              <a:gd name="connsiteX5" fmla="*/ 1089964 w 1097280"/>
              <a:gd name="connsiteY5" fmla="*/ 775412 h 1784909"/>
              <a:gd name="connsiteX6" fmla="*/ 731520 w 1097280"/>
              <a:gd name="connsiteY6" fmla="*/ 921716 h 1784909"/>
              <a:gd name="connsiteX7" fmla="*/ 1082649 w 1097280"/>
              <a:gd name="connsiteY7" fmla="*/ 1111911 h 1784909"/>
              <a:gd name="connsiteX8" fmla="*/ 1082649 w 1097280"/>
              <a:gd name="connsiteY8" fmla="*/ 1455725 h 1784909"/>
              <a:gd name="connsiteX9" fmla="*/ 680313 w 1097280"/>
              <a:gd name="connsiteY9" fmla="*/ 1448410 h 1784909"/>
              <a:gd name="connsiteX10" fmla="*/ 541324 w 1097280"/>
              <a:gd name="connsiteY10" fmla="*/ 1784909 h 1784909"/>
              <a:gd name="connsiteX11" fmla="*/ 343814 w 1097280"/>
              <a:gd name="connsiteY11" fmla="*/ 1433780 h 1784909"/>
              <a:gd name="connsiteX12" fmla="*/ 0 w 1097280"/>
              <a:gd name="connsiteY12" fmla="*/ 1441095 h 1784909"/>
              <a:gd name="connsiteX13" fmla="*/ 0 w 1097280"/>
              <a:gd name="connsiteY13" fmla="*/ 1046074 h 1784909"/>
              <a:gd name="connsiteX14" fmla="*/ 365760 w 1097280"/>
              <a:gd name="connsiteY14" fmla="*/ 899770 h 1784909"/>
              <a:gd name="connsiteX15" fmla="*/ 21945 w 1097280"/>
              <a:gd name="connsiteY15" fmla="*/ 731520 h 1784909"/>
              <a:gd name="connsiteX16" fmla="*/ 14630 w 1097280"/>
              <a:gd name="connsiteY16" fmla="*/ 387706 h 17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7280" h="1784909">
                <a:moveTo>
                  <a:pt x="14630" y="387706"/>
                </a:moveTo>
                <a:lnTo>
                  <a:pt x="380390" y="387706"/>
                </a:lnTo>
                <a:lnTo>
                  <a:pt x="555955" y="0"/>
                </a:lnTo>
                <a:lnTo>
                  <a:pt x="680313" y="387706"/>
                </a:lnTo>
                <a:lnTo>
                  <a:pt x="1097280" y="387706"/>
                </a:lnTo>
                <a:lnTo>
                  <a:pt x="1089964" y="775412"/>
                </a:lnTo>
                <a:lnTo>
                  <a:pt x="731520" y="921716"/>
                </a:lnTo>
                <a:lnTo>
                  <a:pt x="1082649" y="1111911"/>
                </a:lnTo>
                <a:lnTo>
                  <a:pt x="1082649" y="1455725"/>
                </a:lnTo>
                <a:lnTo>
                  <a:pt x="680313" y="1448410"/>
                </a:lnTo>
                <a:lnTo>
                  <a:pt x="541324" y="1784909"/>
                </a:lnTo>
                <a:lnTo>
                  <a:pt x="343814" y="1433780"/>
                </a:lnTo>
                <a:lnTo>
                  <a:pt x="0" y="1441095"/>
                </a:lnTo>
                <a:lnTo>
                  <a:pt x="0" y="1046074"/>
                </a:lnTo>
                <a:lnTo>
                  <a:pt x="365760" y="899770"/>
                </a:lnTo>
                <a:lnTo>
                  <a:pt x="21945" y="731520"/>
                </a:lnTo>
                <a:lnTo>
                  <a:pt x="14630" y="387706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6" name="Полилиния 15"/>
          <p:cNvSpPr/>
          <p:nvPr/>
        </p:nvSpPr>
        <p:spPr>
          <a:xfrm>
            <a:off x="4286248" y="1659412"/>
            <a:ext cx="1492118" cy="1319965"/>
          </a:xfrm>
          <a:custGeom>
            <a:avLst/>
            <a:gdLst>
              <a:gd name="connsiteX0" fmla="*/ 7315 w 1441095"/>
              <a:gd name="connsiteY0" fmla="*/ 0 h 1089965"/>
              <a:gd name="connsiteX1" fmla="*/ 321869 w 1441095"/>
              <a:gd name="connsiteY1" fmla="*/ 0 h 1089965"/>
              <a:gd name="connsiteX2" fmla="*/ 526695 w 1441095"/>
              <a:gd name="connsiteY2" fmla="*/ 395021 h 1089965"/>
              <a:gd name="connsiteX3" fmla="*/ 680314 w 1441095"/>
              <a:gd name="connsiteY3" fmla="*/ 21946 h 1089965"/>
              <a:gd name="connsiteX4" fmla="*/ 1097280 w 1441095"/>
              <a:gd name="connsiteY4" fmla="*/ 21946 h 1089965"/>
              <a:gd name="connsiteX5" fmla="*/ 1089965 w 1441095"/>
              <a:gd name="connsiteY5" fmla="*/ 387706 h 1089965"/>
              <a:gd name="connsiteX6" fmla="*/ 1441095 w 1441095"/>
              <a:gd name="connsiteY6" fmla="*/ 548640 h 1089965"/>
              <a:gd name="connsiteX7" fmla="*/ 1068019 w 1441095"/>
              <a:gd name="connsiteY7" fmla="*/ 702259 h 1089965"/>
              <a:gd name="connsiteX8" fmla="*/ 1075335 w 1441095"/>
              <a:gd name="connsiteY8" fmla="*/ 1089965 h 1089965"/>
              <a:gd name="connsiteX9" fmla="*/ 702259 w 1441095"/>
              <a:gd name="connsiteY9" fmla="*/ 1089965 h 1089965"/>
              <a:gd name="connsiteX10" fmla="*/ 519379 w 1441095"/>
              <a:gd name="connsiteY10" fmla="*/ 680314 h 1089965"/>
              <a:gd name="connsiteX11" fmla="*/ 365760 w 1441095"/>
              <a:gd name="connsiteY11" fmla="*/ 1089965 h 1089965"/>
              <a:gd name="connsiteX12" fmla="*/ 0 w 1441095"/>
              <a:gd name="connsiteY12" fmla="*/ 1089965 h 1089965"/>
              <a:gd name="connsiteX13" fmla="*/ 7315 w 1441095"/>
              <a:gd name="connsiteY13" fmla="*/ 0 h 1089965"/>
              <a:gd name="connsiteX0" fmla="*/ 2438 w 1453104"/>
              <a:gd name="connsiteY0" fmla="*/ 8016 h 1089965"/>
              <a:gd name="connsiteX1" fmla="*/ 333878 w 1453104"/>
              <a:gd name="connsiteY1" fmla="*/ 0 h 1089965"/>
              <a:gd name="connsiteX2" fmla="*/ 538704 w 1453104"/>
              <a:gd name="connsiteY2" fmla="*/ 395021 h 1089965"/>
              <a:gd name="connsiteX3" fmla="*/ 692323 w 1453104"/>
              <a:gd name="connsiteY3" fmla="*/ 21946 h 1089965"/>
              <a:gd name="connsiteX4" fmla="*/ 1109289 w 1453104"/>
              <a:gd name="connsiteY4" fmla="*/ 21946 h 1089965"/>
              <a:gd name="connsiteX5" fmla="*/ 1101974 w 1453104"/>
              <a:gd name="connsiteY5" fmla="*/ 387706 h 1089965"/>
              <a:gd name="connsiteX6" fmla="*/ 1453104 w 1453104"/>
              <a:gd name="connsiteY6" fmla="*/ 548640 h 1089965"/>
              <a:gd name="connsiteX7" fmla="*/ 1080028 w 1453104"/>
              <a:gd name="connsiteY7" fmla="*/ 702259 h 1089965"/>
              <a:gd name="connsiteX8" fmla="*/ 1087344 w 1453104"/>
              <a:gd name="connsiteY8" fmla="*/ 1089965 h 1089965"/>
              <a:gd name="connsiteX9" fmla="*/ 714268 w 1453104"/>
              <a:gd name="connsiteY9" fmla="*/ 1089965 h 1089965"/>
              <a:gd name="connsiteX10" fmla="*/ 531388 w 1453104"/>
              <a:gd name="connsiteY10" fmla="*/ 680314 h 1089965"/>
              <a:gd name="connsiteX11" fmla="*/ 377769 w 1453104"/>
              <a:gd name="connsiteY11" fmla="*/ 1089965 h 1089965"/>
              <a:gd name="connsiteX12" fmla="*/ 12009 w 1453104"/>
              <a:gd name="connsiteY12" fmla="*/ 1089965 h 1089965"/>
              <a:gd name="connsiteX13" fmla="*/ 2438 w 1453104"/>
              <a:gd name="connsiteY13" fmla="*/ 8016 h 108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3104" h="1089965">
                <a:moveTo>
                  <a:pt x="2438" y="8016"/>
                </a:moveTo>
                <a:lnTo>
                  <a:pt x="333878" y="0"/>
                </a:lnTo>
                <a:lnTo>
                  <a:pt x="538704" y="395021"/>
                </a:lnTo>
                <a:lnTo>
                  <a:pt x="692323" y="21946"/>
                </a:lnTo>
                <a:lnTo>
                  <a:pt x="1109289" y="21946"/>
                </a:lnTo>
                <a:lnTo>
                  <a:pt x="1101974" y="387706"/>
                </a:lnTo>
                <a:lnTo>
                  <a:pt x="1453104" y="548640"/>
                </a:lnTo>
                <a:lnTo>
                  <a:pt x="1080028" y="702259"/>
                </a:lnTo>
                <a:lnTo>
                  <a:pt x="1087344" y="1089965"/>
                </a:lnTo>
                <a:lnTo>
                  <a:pt x="714268" y="1089965"/>
                </a:lnTo>
                <a:lnTo>
                  <a:pt x="531388" y="680314"/>
                </a:lnTo>
                <a:lnTo>
                  <a:pt x="377769" y="1089965"/>
                </a:lnTo>
                <a:lnTo>
                  <a:pt x="12009" y="1089965"/>
                </a:lnTo>
                <a:cubicBezTo>
                  <a:pt x="14447" y="726643"/>
                  <a:pt x="0" y="371338"/>
                  <a:pt x="2438" y="8016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7" name="Полилиния 16"/>
          <p:cNvSpPr/>
          <p:nvPr/>
        </p:nvSpPr>
        <p:spPr>
          <a:xfrm>
            <a:off x="7273175" y="374883"/>
            <a:ext cx="1442229" cy="1311106"/>
          </a:xfrm>
          <a:custGeom>
            <a:avLst/>
            <a:gdLst>
              <a:gd name="connsiteX0" fmla="*/ 329184 w 1404519"/>
              <a:gd name="connsiteY0" fmla="*/ 0 h 1082650"/>
              <a:gd name="connsiteX1" fmla="*/ 1404519 w 1404519"/>
              <a:gd name="connsiteY1" fmla="*/ 0 h 1082650"/>
              <a:gd name="connsiteX2" fmla="*/ 1382573 w 1404519"/>
              <a:gd name="connsiteY2" fmla="*/ 1060704 h 1082650"/>
              <a:gd name="connsiteX3" fmla="*/ 972922 w 1404519"/>
              <a:gd name="connsiteY3" fmla="*/ 1060704 h 1082650"/>
              <a:gd name="connsiteX4" fmla="*/ 855879 w 1404519"/>
              <a:gd name="connsiteY4" fmla="*/ 753466 h 1082650"/>
              <a:gd name="connsiteX5" fmla="*/ 658368 w 1404519"/>
              <a:gd name="connsiteY5" fmla="*/ 1082650 h 1082650"/>
              <a:gd name="connsiteX6" fmla="*/ 351130 w 1404519"/>
              <a:gd name="connsiteY6" fmla="*/ 1068019 h 1082650"/>
              <a:gd name="connsiteX7" fmla="*/ 365760 w 1404519"/>
              <a:gd name="connsiteY7" fmla="*/ 687629 h 1082650"/>
              <a:gd name="connsiteX8" fmla="*/ 0 w 1404519"/>
              <a:gd name="connsiteY8" fmla="*/ 555955 h 1082650"/>
              <a:gd name="connsiteX9" fmla="*/ 336500 w 1404519"/>
              <a:gd name="connsiteY9" fmla="*/ 409651 h 1082650"/>
              <a:gd name="connsiteX10" fmla="*/ 329184 w 1404519"/>
              <a:gd name="connsiteY10" fmla="*/ 0 h 10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4519" h="1082650">
                <a:moveTo>
                  <a:pt x="329184" y="0"/>
                </a:moveTo>
                <a:lnTo>
                  <a:pt x="1404519" y="0"/>
                </a:lnTo>
                <a:lnTo>
                  <a:pt x="1382573" y="1060704"/>
                </a:lnTo>
                <a:lnTo>
                  <a:pt x="972922" y="1060704"/>
                </a:lnTo>
                <a:lnTo>
                  <a:pt x="855879" y="753466"/>
                </a:lnTo>
                <a:lnTo>
                  <a:pt x="658368" y="1082650"/>
                </a:lnTo>
                <a:lnTo>
                  <a:pt x="351130" y="1068019"/>
                </a:lnTo>
                <a:lnTo>
                  <a:pt x="365760" y="687629"/>
                </a:lnTo>
                <a:lnTo>
                  <a:pt x="0" y="555955"/>
                </a:lnTo>
                <a:lnTo>
                  <a:pt x="336500" y="409651"/>
                </a:lnTo>
                <a:lnTo>
                  <a:pt x="329184" y="0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8" name="Полилиния 17"/>
          <p:cNvSpPr/>
          <p:nvPr/>
        </p:nvSpPr>
        <p:spPr>
          <a:xfrm>
            <a:off x="6506992" y="366025"/>
            <a:ext cx="1126741" cy="1709752"/>
          </a:xfrm>
          <a:custGeom>
            <a:avLst/>
            <a:gdLst>
              <a:gd name="connsiteX0" fmla="*/ 0 w 1097280"/>
              <a:gd name="connsiteY0" fmla="*/ 7315 h 1411833"/>
              <a:gd name="connsiteX1" fmla="*/ 1075334 w 1097280"/>
              <a:gd name="connsiteY1" fmla="*/ 0 h 1411833"/>
              <a:gd name="connsiteX2" fmla="*/ 1068019 w 1097280"/>
              <a:gd name="connsiteY2" fmla="*/ 424281 h 1411833"/>
              <a:gd name="connsiteX3" fmla="*/ 746150 w 1097280"/>
              <a:gd name="connsiteY3" fmla="*/ 563270 h 1411833"/>
              <a:gd name="connsiteX4" fmla="*/ 1097280 w 1097280"/>
              <a:gd name="connsiteY4" fmla="*/ 709574 h 1411833"/>
              <a:gd name="connsiteX5" fmla="*/ 1089965 w 1097280"/>
              <a:gd name="connsiteY5" fmla="*/ 1075334 h 1411833"/>
              <a:gd name="connsiteX6" fmla="*/ 658368 w 1097280"/>
              <a:gd name="connsiteY6" fmla="*/ 1060704 h 1411833"/>
              <a:gd name="connsiteX7" fmla="*/ 534010 w 1097280"/>
              <a:gd name="connsiteY7" fmla="*/ 1411833 h 1411833"/>
              <a:gd name="connsiteX8" fmla="*/ 387706 w 1097280"/>
              <a:gd name="connsiteY8" fmla="*/ 1075334 h 1411833"/>
              <a:gd name="connsiteX9" fmla="*/ 21946 w 1097280"/>
              <a:gd name="connsiteY9" fmla="*/ 1089965 h 1411833"/>
              <a:gd name="connsiteX10" fmla="*/ 14630 w 1097280"/>
              <a:gd name="connsiteY10" fmla="*/ 709574 h 1411833"/>
              <a:gd name="connsiteX11" fmla="*/ 336499 w 1097280"/>
              <a:gd name="connsiteY11" fmla="*/ 548640 h 1411833"/>
              <a:gd name="connsiteX12" fmla="*/ 0 w 1097280"/>
              <a:gd name="connsiteY12" fmla="*/ 431597 h 1411833"/>
              <a:gd name="connsiteX13" fmla="*/ 0 w 1097280"/>
              <a:gd name="connsiteY13" fmla="*/ 7315 h 141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7280" h="1411833">
                <a:moveTo>
                  <a:pt x="0" y="7315"/>
                </a:moveTo>
                <a:lnTo>
                  <a:pt x="1075334" y="0"/>
                </a:lnTo>
                <a:lnTo>
                  <a:pt x="1068019" y="424281"/>
                </a:lnTo>
                <a:lnTo>
                  <a:pt x="746150" y="563270"/>
                </a:lnTo>
                <a:lnTo>
                  <a:pt x="1097280" y="709574"/>
                </a:lnTo>
                <a:lnTo>
                  <a:pt x="1089965" y="1075334"/>
                </a:lnTo>
                <a:lnTo>
                  <a:pt x="658368" y="1060704"/>
                </a:lnTo>
                <a:lnTo>
                  <a:pt x="534010" y="1411833"/>
                </a:lnTo>
                <a:lnTo>
                  <a:pt x="387706" y="1075334"/>
                </a:lnTo>
                <a:lnTo>
                  <a:pt x="21946" y="1089965"/>
                </a:lnTo>
                <a:lnTo>
                  <a:pt x="14630" y="709574"/>
                </a:lnTo>
                <a:lnTo>
                  <a:pt x="336499" y="548640"/>
                </a:lnTo>
                <a:lnTo>
                  <a:pt x="0" y="431597"/>
                </a:lnTo>
                <a:lnTo>
                  <a:pt x="0" y="7315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9" name="Полилиния 18"/>
          <p:cNvSpPr/>
          <p:nvPr/>
        </p:nvSpPr>
        <p:spPr>
          <a:xfrm>
            <a:off x="5057251" y="357166"/>
            <a:ext cx="1780251" cy="1337682"/>
          </a:xfrm>
          <a:custGeom>
            <a:avLst/>
            <a:gdLst>
              <a:gd name="connsiteX0" fmla="*/ 358445 w 1733703"/>
              <a:gd name="connsiteY0" fmla="*/ 7315 h 1104595"/>
              <a:gd name="connsiteX1" fmla="*/ 1411834 w 1733703"/>
              <a:gd name="connsiteY1" fmla="*/ 0 h 1104595"/>
              <a:gd name="connsiteX2" fmla="*/ 1411834 w 1733703"/>
              <a:gd name="connsiteY2" fmla="*/ 453542 h 1104595"/>
              <a:gd name="connsiteX3" fmla="*/ 1733703 w 1733703"/>
              <a:gd name="connsiteY3" fmla="*/ 555955 h 1104595"/>
              <a:gd name="connsiteX4" fmla="*/ 1411834 w 1733703"/>
              <a:gd name="connsiteY4" fmla="*/ 724204 h 1104595"/>
              <a:gd name="connsiteX5" fmla="*/ 1419149 w 1733703"/>
              <a:gd name="connsiteY5" fmla="*/ 1097280 h 1104595"/>
              <a:gd name="connsiteX6" fmla="*/ 1016813 w 1733703"/>
              <a:gd name="connsiteY6" fmla="*/ 1097280 h 1104595"/>
              <a:gd name="connsiteX7" fmla="*/ 885140 w 1733703"/>
              <a:gd name="connsiteY7" fmla="*/ 716889 h 1104595"/>
              <a:gd name="connsiteX8" fmla="*/ 709575 w 1733703"/>
              <a:gd name="connsiteY8" fmla="*/ 1104595 h 1104595"/>
              <a:gd name="connsiteX9" fmla="*/ 358445 w 1733703"/>
              <a:gd name="connsiteY9" fmla="*/ 1104595 h 1104595"/>
              <a:gd name="connsiteX10" fmla="*/ 365760 w 1733703"/>
              <a:gd name="connsiteY10" fmla="*/ 746150 h 1104595"/>
              <a:gd name="connsiteX11" fmla="*/ 0 w 1733703"/>
              <a:gd name="connsiteY11" fmla="*/ 570585 h 1104595"/>
              <a:gd name="connsiteX12" fmla="*/ 358445 w 1733703"/>
              <a:gd name="connsiteY12" fmla="*/ 395020 h 1104595"/>
              <a:gd name="connsiteX13" fmla="*/ 358445 w 1733703"/>
              <a:gd name="connsiteY13" fmla="*/ 7315 h 110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3703" h="1104595">
                <a:moveTo>
                  <a:pt x="358445" y="7315"/>
                </a:moveTo>
                <a:lnTo>
                  <a:pt x="1411834" y="0"/>
                </a:lnTo>
                <a:lnTo>
                  <a:pt x="1411834" y="453542"/>
                </a:lnTo>
                <a:lnTo>
                  <a:pt x="1733703" y="555955"/>
                </a:lnTo>
                <a:lnTo>
                  <a:pt x="1411834" y="724204"/>
                </a:lnTo>
                <a:lnTo>
                  <a:pt x="1419149" y="1097280"/>
                </a:lnTo>
                <a:lnTo>
                  <a:pt x="1016813" y="1097280"/>
                </a:lnTo>
                <a:lnTo>
                  <a:pt x="885140" y="716889"/>
                </a:lnTo>
                <a:lnTo>
                  <a:pt x="709575" y="1104595"/>
                </a:lnTo>
                <a:lnTo>
                  <a:pt x="358445" y="1104595"/>
                </a:lnTo>
                <a:lnTo>
                  <a:pt x="365760" y="746150"/>
                </a:lnTo>
                <a:lnTo>
                  <a:pt x="0" y="570585"/>
                </a:lnTo>
                <a:lnTo>
                  <a:pt x="358445" y="395020"/>
                </a:lnTo>
                <a:lnTo>
                  <a:pt x="358445" y="7315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0" name="Полилиния 19"/>
          <p:cNvSpPr/>
          <p:nvPr/>
        </p:nvSpPr>
        <p:spPr>
          <a:xfrm>
            <a:off x="4293571" y="357166"/>
            <a:ext cx="1131749" cy="1762905"/>
          </a:xfrm>
          <a:custGeom>
            <a:avLst/>
            <a:gdLst>
              <a:gd name="connsiteX0" fmla="*/ 4877 w 1102157"/>
              <a:gd name="connsiteY0" fmla="*/ 0 h 1455724"/>
              <a:gd name="connsiteX1" fmla="*/ 1094842 w 1102157"/>
              <a:gd name="connsiteY1" fmla="*/ 0 h 1455724"/>
              <a:gd name="connsiteX2" fmla="*/ 1087527 w 1102157"/>
              <a:gd name="connsiteY2" fmla="*/ 395020 h 1455724"/>
              <a:gd name="connsiteX3" fmla="*/ 729082 w 1102157"/>
              <a:gd name="connsiteY3" fmla="*/ 563270 h 1455724"/>
              <a:gd name="connsiteX4" fmla="*/ 1102157 w 1102157"/>
              <a:gd name="connsiteY4" fmla="*/ 746150 h 1455724"/>
              <a:gd name="connsiteX5" fmla="*/ 1094842 w 1102157"/>
              <a:gd name="connsiteY5" fmla="*/ 1089964 h 1455724"/>
              <a:gd name="connsiteX6" fmla="*/ 670560 w 1102157"/>
              <a:gd name="connsiteY6" fmla="*/ 1089964 h 1455724"/>
              <a:gd name="connsiteX7" fmla="*/ 524256 w 1102157"/>
              <a:gd name="connsiteY7" fmla="*/ 1455724 h 1455724"/>
              <a:gd name="connsiteX8" fmla="*/ 348692 w 1102157"/>
              <a:gd name="connsiteY8" fmla="*/ 1075334 h 1455724"/>
              <a:gd name="connsiteX9" fmla="*/ 4877 w 1102157"/>
              <a:gd name="connsiteY9" fmla="*/ 1075334 h 1455724"/>
              <a:gd name="connsiteX10" fmla="*/ 4877 w 1102157"/>
              <a:gd name="connsiteY10" fmla="*/ 0 h 145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2157" h="1455724">
                <a:moveTo>
                  <a:pt x="4877" y="0"/>
                </a:moveTo>
                <a:lnTo>
                  <a:pt x="1094842" y="0"/>
                </a:lnTo>
                <a:lnTo>
                  <a:pt x="1087527" y="395020"/>
                </a:lnTo>
                <a:lnTo>
                  <a:pt x="729082" y="563270"/>
                </a:lnTo>
                <a:lnTo>
                  <a:pt x="1102157" y="746150"/>
                </a:lnTo>
                <a:lnTo>
                  <a:pt x="1094842" y="1089964"/>
                </a:lnTo>
                <a:lnTo>
                  <a:pt x="670560" y="1089964"/>
                </a:lnTo>
                <a:lnTo>
                  <a:pt x="524256" y="1455724"/>
                </a:lnTo>
                <a:lnTo>
                  <a:pt x="348692" y="1075334"/>
                </a:lnTo>
                <a:lnTo>
                  <a:pt x="4877" y="1075334"/>
                </a:lnTo>
                <a:cubicBezTo>
                  <a:pt x="2439" y="716889"/>
                  <a:pt x="0" y="358445"/>
                  <a:pt x="4877" y="0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>
            <a:hlinkClick r:id="" action="ppaction://hlinkshowjump?jump=nextslide"/>
          </p:cNvPr>
          <p:cNvSpPr/>
          <p:nvPr/>
        </p:nvSpPr>
        <p:spPr>
          <a:xfrm>
            <a:off x="5429256" y="5786454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>
            <a:hlinkClick r:id="" action="ppaction://hlinkshowjump?jump=nextslide"/>
          </p:cNvPr>
          <p:cNvSpPr/>
          <p:nvPr/>
        </p:nvSpPr>
        <p:spPr>
          <a:xfrm>
            <a:off x="5429256" y="5072074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ТОПОЛЬ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48" y="357166"/>
            <a:ext cx="4357718" cy="540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Ребята!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Давайте вместе беречь все растения Земли – от маленькой травинки до огромного дуба, от маленькой водоросли в озере до огромного баобаба в африканской саванне. Этим мы спасём нашу Землю и сохраним её для потомков.</a:t>
            </a:r>
          </a:p>
          <a:p>
            <a:pPr algn="r"/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Лесовичок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" action="ppaction://hlinkshowjump?jump=endshow"/>
          </p:cNvPr>
          <p:cNvSpPr/>
          <p:nvPr/>
        </p:nvSpPr>
        <p:spPr>
          <a:xfrm>
            <a:off x="5429256" y="5786454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286248" y="357166"/>
            <a:ext cx="4429156" cy="5214974"/>
            <a:chOff x="2409322" y="1265530"/>
            <a:chExt cx="4313347" cy="4306281"/>
          </a:xfrm>
        </p:grpSpPr>
        <p:sp>
          <p:nvSpPr>
            <p:cNvPr id="4" name="Полилиния 3"/>
            <p:cNvSpPr/>
            <p:nvPr/>
          </p:nvSpPr>
          <p:spPr>
            <a:xfrm>
              <a:off x="5642149" y="4144945"/>
              <a:ext cx="1070150" cy="1421842"/>
            </a:xfrm>
            <a:custGeom>
              <a:avLst/>
              <a:gdLst>
                <a:gd name="connsiteX0" fmla="*/ 25121 w 1070150"/>
                <a:gd name="connsiteY0" fmla="*/ 371789 h 1421842"/>
                <a:gd name="connsiteX1" fmla="*/ 361741 w 1070150"/>
                <a:gd name="connsiteY1" fmla="*/ 381837 h 1421842"/>
                <a:gd name="connsiteX2" fmla="*/ 517491 w 1070150"/>
                <a:gd name="connsiteY2" fmla="*/ 0 h 1421842"/>
                <a:gd name="connsiteX3" fmla="*/ 683288 w 1070150"/>
                <a:gd name="connsiteY3" fmla="*/ 371789 h 1421842"/>
                <a:gd name="connsiteX4" fmla="*/ 1070150 w 1070150"/>
                <a:gd name="connsiteY4" fmla="*/ 381837 h 1421842"/>
                <a:gd name="connsiteX5" fmla="*/ 1070150 w 1070150"/>
                <a:gd name="connsiteY5" fmla="*/ 1421842 h 1421842"/>
                <a:gd name="connsiteX6" fmla="*/ 0 w 1070150"/>
                <a:gd name="connsiteY6" fmla="*/ 1416818 h 1421842"/>
                <a:gd name="connsiteX7" fmla="*/ 5025 w 1070150"/>
                <a:gd name="connsiteY7" fmla="*/ 1014884 h 1421842"/>
                <a:gd name="connsiteX8" fmla="*/ 331596 w 1070150"/>
                <a:gd name="connsiteY8" fmla="*/ 869182 h 1421842"/>
                <a:gd name="connsiteX9" fmla="*/ 15073 w 1070150"/>
                <a:gd name="connsiteY9" fmla="*/ 693336 h 1421842"/>
                <a:gd name="connsiteX10" fmla="*/ 25121 w 1070150"/>
                <a:gd name="connsiteY10" fmla="*/ 371789 h 142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0150" h="1421842">
                  <a:moveTo>
                    <a:pt x="25121" y="371789"/>
                  </a:moveTo>
                  <a:lnTo>
                    <a:pt x="361741" y="381837"/>
                  </a:lnTo>
                  <a:lnTo>
                    <a:pt x="517491" y="0"/>
                  </a:lnTo>
                  <a:lnTo>
                    <a:pt x="683288" y="371789"/>
                  </a:lnTo>
                  <a:lnTo>
                    <a:pt x="1070150" y="381837"/>
                  </a:lnTo>
                  <a:lnTo>
                    <a:pt x="1070150" y="1421842"/>
                  </a:lnTo>
                  <a:lnTo>
                    <a:pt x="0" y="1416818"/>
                  </a:lnTo>
                  <a:lnTo>
                    <a:pt x="5025" y="1014884"/>
                  </a:lnTo>
                  <a:lnTo>
                    <a:pt x="331596" y="869182"/>
                  </a:lnTo>
                  <a:lnTo>
                    <a:pt x="15073" y="693336"/>
                  </a:lnTo>
                  <a:cubicBezTo>
                    <a:pt x="16748" y="584479"/>
                    <a:pt x="18422" y="475622"/>
                    <a:pt x="25121" y="37178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4255477" y="4496637"/>
              <a:ext cx="1718268" cy="1065126"/>
            </a:xfrm>
            <a:custGeom>
              <a:avLst/>
              <a:gdLst>
                <a:gd name="connsiteX0" fmla="*/ 331596 w 1718268"/>
                <a:gd name="connsiteY0" fmla="*/ 0 h 1065126"/>
                <a:gd name="connsiteX1" fmla="*/ 693336 w 1718268"/>
                <a:gd name="connsiteY1" fmla="*/ 0 h 1065126"/>
                <a:gd name="connsiteX2" fmla="*/ 823965 w 1718268"/>
                <a:gd name="connsiteY2" fmla="*/ 321548 h 1065126"/>
                <a:gd name="connsiteX3" fmla="*/ 999811 w 1718268"/>
                <a:gd name="connsiteY3" fmla="*/ 0 h 1065126"/>
                <a:gd name="connsiteX4" fmla="*/ 1406769 w 1718268"/>
                <a:gd name="connsiteY4" fmla="*/ 5025 h 1065126"/>
                <a:gd name="connsiteX5" fmla="*/ 1406769 w 1718268"/>
                <a:gd name="connsiteY5" fmla="*/ 346668 h 1065126"/>
                <a:gd name="connsiteX6" fmla="*/ 1718268 w 1718268"/>
                <a:gd name="connsiteY6" fmla="*/ 512466 h 1065126"/>
                <a:gd name="connsiteX7" fmla="*/ 1391697 w 1718268"/>
                <a:gd name="connsiteY7" fmla="*/ 663192 h 1065126"/>
                <a:gd name="connsiteX8" fmla="*/ 1386672 w 1718268"/>
                <a:gd name="connsiteY8" fmla="*/ 1060101 h 1065126"/>
                <a:gd name="connsiteX9" fmla="*/ 326571 w 1718268"/>
                <a:gd name="connsiteY9" fmla="*/ 1065126 h 1065126"/>
                <a:gd name="connsiteX10" fmla="*/ 331596 w 1718268"/>
                <a:gd name="connsiteY10" fmla="*/ 733530 h 1065126"/>
                <a:gd name="connsiteX11" fmla="*/ 0 w 1718268"/>
                <a:gd name="connsiteY11" fmla="*/ 557684 h 1065126"/>
                <a:gd name="connsiteX12" fmla="*/ 331596 w 1718268"/>
                <a:gd name="connsiteY12" fmla="*/ 371789 h 1065126"/>
                <a:gd name="connsiteX13" fmla="*/ 331596 w 1718268"/>
                <a:gd name="connsiteY13" fmla="*/ 0 h 106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18268" h="1065126">
                  <a:moveTo>
                    <a:pt x="331596" y="0"/>
                  </a:moveTo>
                  <a:lnTo>
                    <a:pt x="693336" y="0"/>
                  </a:lnTo>
                  <a:lnTo>
                    <a:pt x="823965" y="321548"/>
                  </a:lnTo>
                  <a:lnTo>
                    <a:pt x="999811" y="0"/>
                  </a:lnTo>
                  <a:lnTo>
                    <a:pt x="1406769" y="5025"/>
                  </a:lnTo>
                  <a:lnTo>
                    <a:pt x="1406769" y="346668"/>
                  </a:lnTo>
                  <a:lnTo>
                    <a:pt x="1718268" y="512466"/>
                  </a:lnTo>
                  <a:lnTo>
                    <a:pt x="1391697" y="663192"/>
                  </a:lnTo>
                  <a:lnTo>
                    <a:pt x="1386672" y="1060101"/>
                  </a:lnTo>
                  <a:lnTo>
                    <a:pt x="326571" y="1065126"/>
                  </a:lnTo>
                  <a:lnTo>
                    <a:pt x="331596" y="733530"/>
                  </a:lnTo>
                  <a:lnTo>
                    <a:pt x="0" y="557684"/>
                  </a:lnTo>
                  <a:lnTo>
                    <a:pt x="331596" y="371789"/>
                  </a:lnTo>
                  <a:cubicBezTo>
                    <a:pt x="333271" y="247859"/>
                    <a:pt x="334945" y="123930"/>
                    <a:pt x="33159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491802" y="4200211"/>
              <a:ext cx="1100295" cy="1371600"/>
            </a:xfrm>
            <a:custGeom>
              <a:avLst/>
              <a:gdLst>
                <a:gd name="connsiteX0" fmla="*/ 15073 w 1100295"/>
                <a:gd name="connsiteY0" fmla="*/ 316523 h 1371600"/>
                <a:gd name="connsiteX1" fmla="*/ 346668 w 1100295"/>
                <a:gd name="connsiteY1" fmla="*/ 326571 h 1371600"/>
                <a:gd name="connsiteX2" fmla="*/ 542611 w 1100295"/>
                <a:gd name="connsiteY2" fmla="*/ 0 h 1371600"/>
                <a:gd name="connsiteX3" fmla="*/ 698361 w 1100295"/>
                <a:gd name="connsiteY3" fmla="*/ 311499 h 1371600"/>
                <a:gd name="connsiteX4" fmla="*/ 1100295 w 1100295"/>
                <a:gd name="connsiteY4" fmla="*/ 301451 h 1371600"/>
                <a:gd name="connsiteX5" fmla="*/ 1090246 w 1100295"/>
                <a:gd name="connsiteY5" fmla="*/ 673240 h 1371600"/>
                <a:gd name="connsiteX6" fmla="*/ 758651 w 1100295"/>
                <a:gd name="connsiteY6" fmla="*/ 849086 h 1371600"/>
                <a:gd name="connsiteX7" fmla="*/ 1095271 w 1100295"/>
                <a:gd name="connsiteY7" fmla="*/ 1019908 h 1371600"/>
                <a:gd name="connsiteX8" fmla="*/ 1090246 w 1100295"/>
                <a:gd name="connsiteY8" fmla="*/ 1366576 h 1371600"/>
                <a:gd name="connsiteX9" fmla="*/ 0 w 1100295"/>
                <a:gd name="connsiteY9" fmla="*/ 1371600 h 1371600"/>
                <a:gd name="connsiteX10" fmla="*/ 0 w 1100295"/>
                <a:gd name="connsiteY10" fmla="*/ 1045029 h 1371600"/>
                <a:gd name="connsiteX11" fmla="*/ 386862 w 1100295"/>
                <a:gd name="connsiteY11" fmla="*/ 844062 h 1371600"/>
                <a:gd name="connsiteX12" fmla="*/ 10049 w 1100295"/>
                <a:gd name="connsiteY12" fmla="*/ 668215 h 1371600"/>
                <a:gd name="connsiteX13" fmla="*/ 15073 w 1100295"/>
                <a:gd name="connsiteY13" fmla="*/ 316523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0295" h="1371600">
                  <a:moveTo>
                    <a:pt x="15073" y="316523"/>
                  </a:moveTo>
                  <a:lnTo>
                    <a:pt x="346668" y="326571"/>
                  </a:lnTo>
                  <a:lnTo>
                    <a:pt x="542611" y="0"/>
                  </a:lnTo>
                  <a:lnTo>
                    <a:pt x="698361" y="311499"/>
                  </a:lnTo>
                  <a:lnTo>
                    <a:pt x="1100295" y="301451"/>
                  </a:lnTo>
                  <a:lnTo>
                    <a:pt x="1090246" y="673240"/>
                  </a:lnTo>
                  <a:lnTo>
                    <a:pt x="758651" y="849086"/>
                  </a:lnTo>
                  <a:lnTo>
                    <a:pt x="1095271" y="1019908"/>
                  </a:lnTo>
                  <a:lnTo>
                    <a:pt x="1090246" y="1366576"/>
                  </a:lnTo>
                  <a:lnTo>
                    <a:pt x="0" y="1371600"/>
                  </a:lnTo>
                  <a:lnTo>
                    <a:pt x="0" y="1045029"/>
                  </a:lnTo>
                  <a:lnTo>
                    <a:pt x="386862" y="844062"/>
                  </a:lnTo>
                  <a:lnTo>
                    <a:pt x="10049" y="668215"/>
                  </a:lnTo>
                  <a:cubicBezTo>
                    <a:pt x="11724" y="550984"/>
                    <a:pt x="13398" y="433754"/>
                    <a:pt x="15073" y="31652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411604" y="4506686"/>
              <a:ext cx="1451987" cy="1060101"/>
            </a:xfrm>
            <a:custGeom>
              <a:avLst/>
              <a:gdLst>
                <a:gd name="connsiteX0" fmla="*/ 10049 w 1451987"/>
                <a:gd name="connsiteY0" fmla="*/ 0 h 1060101"/>
                <a:gd name="connsiteX1" fmla="*/ 326572 w 1451987"/>
                <a:gd name="connsiteY1" fmla="*/ 0 h 1060101"/>
                <a:gd name="connsiteX2" fmla="*/ 502418 w 1451987"/>
                <a:gd name="connsiteY2" fmla="*/ 356716 h 1060101"/>
                <a:gd name="connsiteX3" fmla="*/ 688312 w 1451987"/>
                <a:gd name="connsiteY3" fmla="*/ 10048 h 1060101"/>
                <a:gd name="connsiteX4" fmla="*/ 1090247 w 1451987"/>
                <a:gd name="connsiteY4" fmla="*/ 5024 h 1060101"/>
                <a:gd name="connsiteX5" fmla="*/ 1095271 w 1451987"/>
                <a:gd name="connsiteY5" fmla="*/ 366765 h 1060101"/>
                <a:gd name="connsiteX6" fmla="*/ 1451987 w 1451987"/>
                <a:gd name="connsiteY6" fmla="*/ 547635 h 1060101"/>
                <a:gd name="connsiteX7" fmla="*/ 1075174 w 1451987"/>
                <a:gd name="connsiteY7" fmla="*/ 743578 h 1060101"/>
                <a:gd name="connsiteX8" fmla="*/ 1075174 w 1451987"/>
                <a:gd name="connsiteY8" fmla="*/ 1060101 h 1060101"/>
                <a:gd name="connsiteX9" fmla="*/ 0 w 1451987"/>
                <a:gd name="connsiteY9" fmla="*/ 1060101 h 1060101"/>
                <a:gd name="connsiteX10" fmla="*/ 10049 w 1451987"/>
                <a:gd name="connsiteY10" fmla="*/ 0 h 106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1987" h="1060101">
                  <a:moveTo>
                    <a:pt x="10049" y="0"/>
                  </a:moveTo>
                  <a:lnTo>
                    <a:pt x="326572" y="0"/>
                  </a:lnTo>
                  <a:lnTo>
                    <a:pt x="502418" y="356716"/>
                  </a:lnTo>
                  <a:lnTo>
                    <a:pt x="688312" y="10048"/>
                  </a:lnTo>
                  <a:lnTo>
                    <a:pt x="1090247" y="5024"/>
                  </a:lnTo>
                  <a:cubicBezTo>
                    <a:pt x="1091922" y="125604"/>
                    <a:pt x="1093596" y="246185"/>
                    <a:pt x="1095271" y="366765"/>
                  </a:cubicBezTo>
                  <a:lnTo>
                    <a:pt x="1451987" y="547635"/>
                  </a:lnTo>
                  <a:lnTo>
                    <a:pt x="1075174" y="743578"/>
                  </a:lnTo>
                  <a:lnTo>
                    <a:pt x="1075174" y="1060101"/>
                  </a:lnTo>
                  <a:lnTo>
                    <a:pt x="0" y="1060101"/>
                  </a:lnTo>
                  <a:cubicBezTo>
                    <a:pt x="3350" y="706734"/>
                    <a:pt x="6699" y="353367"/>
                    <a:pt x="10049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416629" y="3029578"/>
              <a:ext cx="1085222" cy="1823776"/>
            </a:xfrm>
            <a:custGeom>
              <a:avLst/>
              <a:gdLst>
                <a:gd name="connsiteX0" fmla="*/ 0 w 1085222"/>
                <a:gd name="connsiteY0" fmla="*/ 406958 h 1823776"/>
                <a:gd name="connsiteX1" fmla="*/ 381837 w 1085222"/>
                <a:gd name="connsiteY1" fmla="*/ 406958 h 1823776"/>
                <a:gd name="connsiteX2" fmla="*/ 527538 w 1085222"/>
                <a:gd name="connsiteY2" fmla="*/ 0 h 1823776"/>
                <a:gd name="connsiteX3" fmla="*/ 713433 w 1085222"/>
                <a:gd name="connsiteY3" fmla="*/ 422031 h 1823776"/>
                <a:gd name="connsiteX4" fmla="*/ 1080197 w 1085222"/>
                <a:gd name="connsiteY4" fmla="*/ 411982 h 1823776"/>
                <a:gd name="connsiteX5" fmla="*/ 1080197 w 1085222"/>
                <a:gd name="connsiteY5" fmla="*/ 803868 h 1823776"/>
                <a:gd name="connsiteX6" fmla="*/ 733529 w 1085222"/>
                <a:gd name="connsiteY6" fmla="*/ 969666 h 1823776"/>
                <a:gd name="connsiteX7" fmla="*/ 1085222 w 1085222"/>
                <a:gd name="connsiteY7" fmla="*/ 1105319 h 1823776"/>
                <a:gd name="connsiteX8" fmla="*/ 1085222 w 1085222"/>
                <a:gd name="connsiteY8" fmla="*/ 1482132 h 1823776"/>
                <a:gd name="connsiteX9" fmla="*/ 668215 w 1085222"/>
                <a:gd name="connsiteY9" fmla="*/ 1487156 h 1823776"/>
                <a:gd name="connsiteX10" fmla="*/ 497393 w 1085222"/>
                <a:gd name="connsiteY10" fmla="*/ 1823776 h 1823776"/>
                <a:gd name="connsiteX11" fmla="*/ 326571 w 1085222"/>
                <a:gd name="connsiteY11" fmla="*/ 1467059 h 1823776"/>
                <a:gd name="connsiteX12" fmla="*/ 0 w 1085222"/>
                <a:gd name="connsiteY12" fmla="*/ 1477108 h 1823776"/>
                <a:gd name="connsiteX13" fmla="*/ 0 w 1085222"/>
                <a:gd name="connsiteY13" fmla="*/ 406958 h 182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5222" h="1823776">
                  <a:moveTo>
                    <a:pt x="0" y="406958"/>
                  </a:moveTo>
                  <a:lnTo>
                    <a:pt x="381837" y="406958"/>
                  </a:lnTo>
                  <a:lnTo>
                    <a:pt x="527538" y="0"/>
                  </a:lnTo>
                  <a:lnTo>
                    <a:pt x="713433" y="422031"/>
                  </a:lnTo>
                  <a:lnTo>
                    <a:pt x="1080197" y="411982"/>
                  </a:lnTo>
                  <a:lnTo>
                    <a:pt x="1080197" y="803868"/>
                  </a:lnTo>
                  <a:lnTo>
                    <a:pt x="733529" y="969666"/>
                  </a:lnTo>
                  <a:lnTo>
                    <a:pt x="1085222" y="1105319"/>
                  </a:lnTo>
                  <a:lnTo>
                    <a:pt x="1085222" y="1482132"/>
                  </a:lnTo>
                  <a:lnTo>
                    <a:pt x="668215" y="1487156"/>
                  </a:lnTo>
                  <a:lnTo>
                    <a:pt x="497393" y="1823776"/>
                  </a:lnTo>
                  <a:lnTo>
                    <a:pt x="326571" y="1467059"/>
                  </a:lnTo>
                  <a:lnTo>
                    <a:pt x="0" y="1477108"/>
                  </a:lnTo>
                  <a:cubicBezTo>
                    <a:pt x="1675" y="1118717"/>
                    <a:pt x="3349" y="760325"/>
                    <a:pt x="0" y="40695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140110" y="3436536"/>
              <a:ext cx="1743389" cy="1085222"/>
            </a:xfrm>
            <a:custGeom>
              <a:avLst/>
              <a:gdLst>
                <a:gd name="connsiteX0" fmla="*/ 356716 w 1743389"/>
                <a:gd name="connsiteY0" fmla="*/ 5024 h 1085222"/>
                <a:gd name="connsiteX1" fmla="*/ 703385 w 1743389"/>
                <a:gd name="connsiteY1" fmla="*/ 0 h 1085222"/>
                <a:gd name="connsiteX2" fmla="*/ 899327 w 1743389"/>
                <a:gd name="connsiteY2" fmla="*/ 346668 h 1085222"/>
                <a:gd name="connsiteX3" fmla="*/ 1045028 w 1743389"/>
                <a:gd name="connsiteY3" fmla="*/ 10049 h 1085222"/>
                <a:gd name="connsiteX4" fmla="*/ 1441938 w 1743389"/>
                <a:gd name="connsiteY4" fmla="*/ 10049 h 1085222"/>
                <a:gd name="connsiteX5" fmla="*/ 1441938 w 1743389"/>
                <a:gd name="connsiteY5" fmla="*/ 396910 h 1085222"/>
                <a:gd name="connsiteX6" fmla="*/ 1743389 w 1743389"/>
                <a:gd name="connsiteY6" fmla="*/ 542611 h 1085222"/>
                <a:gd name="connsiteX7" fmla="*/ 1451987 w 1743389"/>
                <a:gd name="connsiteY7" fmla="*/ 708409 h 1085222"/>
                <a:gd name="connsiteX8" fmla="*/ 1451987 w 1743389"/>
                <a:gd name="connsiteY8" fmla="*/ 1055077 h 1085222"/>
                <a:gd name="connsiteX9" fmla="*/ 1040004 w 1743389"/>
                <a:gd name="connsiteY9" fmla="*/ 1060101 h 1085222"/>
                <a:gd name="connsiteX10" fmla="*/ 894303 w 1743389"/>
                <a:gd name="connsiteY10" fmla="*/ 758651 h 1085222"/>
                <a:gd name="connsiteX11" fmla="*/ 693336 w 1743389"/>
                <a:gd name="connsiteY11" fmla="*/ 1085222 h 1085222"/>
                <a:gd name="connsiteX12" fmla="*/ 361741 w 1743389"/>
                <a:gd name="connsiteY12" fmla="*/ 1080198 h 1085222"/>
                <a:gd name="connsiteX13" fmla="*/ 366765 w 1743389"/>
                <a:gd name="connsiteY13" fmla="*/ 688312 h 1085222"/>
                <a:gd name="connsiteX14" fmla="*/ 0 w 1743389"/>
                <a:gd name="connsiteY14" fmla="*/ 567732 h 1085222"/>
                <a:gd name="connsiteX15" fmla="*/ 361741 w 1743389"/>
                <a:gd name="connsiteY15" fmla="*/ 386862 h 1085222"/>
                <a:gd name="connsiteX16" fmla="*/ 356716 w 1743389"/>
                <a:gd name="connsiteY16" fmla="*/ 5024 h 108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3389" h="1085222">
                  <a:moveTo>
                    <a:pt x="356716" y="5024"/>
                  </a:moveTo>
                  <a:lnTo>
                    <a:pt x="703385" y="0"/>
                  </a:lnTo>
                  <a:lnTo>
                    <a:pt x="899327" y="346668"/>
                  </a:lnTo>
                  <a:lnTo>
                    <a:pt x="1045028" y="10049"/>
                  </a:lnTo>
                  <a:lnTo>
                    <a:pt x="1441938" y="10049"/>
                  </a:lnTo>
                  <a:lnTo>
                    <a:pt x="1441938" y="396910"/>
                  </a:lnTo>
                  <a:lnTo>
                    <a:pt x="1743389" y="542611"/>
                  </a:lnTo>
                  <a:lnTo>
                    <a:pt x="1451987" y="708409"/>
                  </a:lnTo>
                  <a:lnTo>
                    <a:pt x="1451987" y="1055077"/>
                  </a:lnTo>
                  <a:lnTo>
                    <a:pt x="1040004" y="1060101"/>
                  </a:lnTo>
                  <a:lnTo>
                    <a:pt x="894303" y="758651"/>
                  </a:lnTo>
                  <a:lnTo>
                    <a:pt x="693336" y="1085222"/>
                  </a:lnTo>
                  <a:lnTo>
                    <a:pt x="361741" y="1080198"/>
                  </a:lnTo>
                  <a:cubicBezTo>
                    <a:pt x="363416" y="949569"/>
                    <a:pt x="365090" y="818941"/>
                    <a:pt x="366765" y="688312"/>
                  </a:cubicBezTo>
                  <a:lnTo>
                    <a:pt x="0" y="567732"/>
                  </a:lnTo>
                  <a:lnTo>
                    <a:pt x="361741" y="386862"/>
                  </a:lnTo>
                  <a:lnTo>
                    <a:pt x="356716" y="50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577024" y="3084844"/>
              <a:ext cx="1095271" cy="1723292"/>
            </a:xfrm>
            <a:custGeom>
              <a:avLst/>
              <a:gdLst>
                <a:gd name="connsiteX0" fmla="*/ 5024 w 1095271"/>
                <a:gd name="connsiteY0" fmla="*/ 361741 h 1723292"/>
                <a:gd name="connsiteX1" fmla="*/ 341644 w 1095271"/>
                <a:gd name="connsiteY1" fmla="*/ 351692 h 1723292"/>
                <a:gd name="connsiteX2" fmla="*/ 522514 w 1095271"/>
                <a:gd name="connsiteY2" fmla="*/ 0 h 1723292"/>
                <a:gd name="connsiteX3" fmla="*/ 713433 w 1095271"/>
                <a:gd name="connsiteY3" fmla="*/ 356716 h 1723292"/>
                <a:gd name="connsiteX4" fmla="*/ 1095271 w 1095271"/>
                <a:gd name="connsiteY4" fmla="*/ 351692 h 1723292"/>
                <a:gd name="connsiteX5" fmla="*/ 1095271 w 1095271"/>
                <a:gd name="connsiteY5" fmla="*/ 723481 h 1723292"/>
                <a:gd name="connsiteX6" fmla="*/ 743578 w 1095271"/>
                <a:gd name="connsiteY6" fmla="*/ 899327 h 1723292"/>
                <a:gd name="connsiteX7" fmla="*/ 1085222 w 1095271"/>
                <a:gd name="connsiteY7" fmla="*/ 1075174 h 1723292"/>
                <a:gd name="connsiteX8" fmla="*/ 1085222 w 1095271"/>
                <a:gd name="connsiteY8" fmla="*/ 1421842 h 1723292"/>
                <a:gd name="connsiteX9" fmla="*/ 668216 w 1095271"/>
                <a:gd name="connsiteY9" fmla="*/ 1416818 h 1723292"/>
                <a:gd name="connsiteX10" fmla="*/ 497394 w 1095271"/>
                <a:gd name="connsiteY10" fmla="*/ 1723292 h 1723292"/>
                <a:gd name="connsiteX11" fmla="*/ 371789 w 1095271"/>
                <a:gd name="connsiteY11" fmla="*/ 1406769 h 1723292"/>
                <a:gd name="connsiteX12" fmla="*/ 10049 w 1095271"/>
                <a:gd name="connsiteY12" fmla="*/ 1406769 h 1723292"/>
                <a:gd name="connsiteX13" fmla="*/ 15073 w 1095271"/>
                <a:gd name="connsiteY13" fmla="*/ 1050053 h 1723292"/>
                <a:gd name="connsiteX14" fmla="*/ 301451 w 1095271"/>
                <a:gd name="connsiteY14" fmla="*/ 894303 h 1723292"/>
                <a:gd name="connsiteX15" fmla="*/ 0 w 1095271"/>
                <a:gd name="connsiteY15" fmla="*/ 748602 h 1723292"/>
                <a:gd name="connsiteX16" fmla="*/ 5024 w 1095271"/>
                <a:gd name="connsiteY16" fmla="*/ 361741 h 172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5271" h="1723292">
                  <a:moveTo>
                    <a:pt x="5024" y="361741"/>
                  </a:moveTo>
                  <a:lnTo>
                    <a:pt x="341644" y="351692"/>
                  </a:lnTo>
                  <a:lnTo>
                    <a:pt x="522514" y="0"/>
                  </a:lnTo>
                  <a:lnTo>
                    <a:pt x="713433" y="356716"/>
                  </a:lnTo>
                  <a:lnTo>
                    <a:pt x="1095271" y="351692"/>
                  </a:lnTo>
                  <a:lnTo>
                    <a:pt x="1095271" y="723481"/>
                  </a:lnTo>
                  <a:lnTo>
                    <a:pt x="743578" y="899327"/>
                  </a:lnTo>
                  <a:lnTo>
                    <a:pt x="1085222" y="1075174"/>
                  </a:lnTo>
                  <a:lnTo>
                    <a:pt x="1085222" y="1421842"/>
                  </a:lnTo>
                  <a:lnTo>
                    <a:pt x="668216" y="1416818"/>
                  </a:lnTo>
                  <a:lnTo>
                    <a:pt x="497394" y="1723292"/>
                  </a:lnTo>
                  <a:lnTo>
                    <a:pt x="371789" y="1406769"/>
                  </a:lnTo>
                  <a:lnTo>
                    <a:pt x="10049" y="1406769"/>
                  </a:lnTo>
                  <a:cubicBezTo>
                    <a:pt x="11724" y="1287864"/>
                    <a:pt x="13398" y="1168958"/>
                    <a:pt x="15073" y="1050053"/>
                  </a:cubicBezTo>
                  <a:lnTo>
                    <a:pt x="301451" y="894303"/>
                  </a:lnTo>
                  <a:lnTo>
                    <a:pt x="0" y="748602"/>
                  </a:lnTo>
                  <a:cubicBezTo>
                    <a:pt x="1675" y="619648"/>
                    <a:pt x="3349" y="490695"/>
                    <a:pt x="5024" y="36174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325626" y="3426488"/>
              <a:ext cx="1391697" cy="1100294"/>
            </a:xfrm>
            <a:custGeom>
              <a:avLst/>
              <a:gdLst>
                <a:gd name="connsiteX0" fmla="*/ 346669 w 1391697"/>
                <a:gd name="connsiteY0" fmla="*/ 10048 h 1100294"/>
                <a:gd name="connsiteX1" fmla="*/ 653143 w 1391697"/>
                <a:gd name="connsiteY1" fmla="*/ 5024 h 1100294"/>
                <a:gd name="connsiteX2" fmla="*/ 854110 w 1391697"/>
                <a:gd name="connsiteY2" fmla="*/ 381837 h 1100294"/>
                <a:gd name="connsiteX3" fmla="*/ 994787 w 1391697"/>
                <a:gd name="connsiteY3" fmla="*/ 0 h 1100294"/>
                <a:gd name="connsiteX4" fmla="*/ 1391697 w 1391697"/>
                <a:gd name="connsiteY4" fmla="*/ 10048 h 1100294"/>
                <a:gd name="connsiteX5" fmla="*/ 1376625 w 1391697"/>
                <a:gd name="connsiteY5" fmla="*/ 1080198 h 1100294"/>
                <a:gd name="connsiteX6" fmla="*/ 989763 w 1391697"/>
                <a:gd name="connsiteY6" fmla="*/ 1075174 h 1100294"/>
                <a:gd name="connsiteX7" fmla="*/ 828989 w 1391697"/>
                <a:gd name="connsiteY7" fmla="*/ 733530 h 1100294"/>
                <a:gd name="connsiteX8" fmla="*/ 673240 w 1391697"/>
                <a:gd name="connsiteY8" fmla="*/ 1100294 h 1100294"/>
                <a:gd name="connsiteX9" fmla="*/ 341644 w 1391697"/>
                <a:gd name="connsiteY9" fmla="*/ 1090246 h 1100294"/>
                <a:gd name="connsiteX10" fmla="*/ 341644 w 1391697"/>
                <a:gd name="connsiteY10" fmla="*/ 733530 h 1100294"/>
                <a:gd name="connsiteX11" fmla="*/ 0 w 1391697"/>
                <a:gd name="connsiteY11" fmla="*/ 557683 h 1100294"/>
                <a:gd name="connsiteX12" fmla="*/ 356717 w 1391697"/>
                <a:gd name="connsiteY12" fmla="*/ 381837 h 1100294"/>
                <a:gd name="connsiteX13" fmla="*/ 346669 w 1391697"/>
                <a:gd name="connsiteY13" fmla="*/ 10048 h 110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1697" h="1100294">
                  <a:moveTo>
                    <a:pt x="346669" y="10048"/>
                  </a:moveTo>
                  <a:lnTo>
                    <a:pt x="653143" y="5024"/>
                  </a:lnTo>
                  <a:lnTo>
                    <a:pt x="854110" y="381837"/>
                  </a:lnTo>
                  <a:lnTo>
                    <a:pt x="994787" y="0"/>
                  </a:lnTo>
                  <a:lnTo>
                    <a:pt x="1391697" y="10048"/>
                  </a:lnTo>
                  <a:lnTo>
                    <a:pt x="1376625" y="1080198"/>
                  </a:lnTo>
                  <a:lnTo>
                    <a:pt x="989763" y="1075174"/>
                  </a:lnTo>
                  <a:lnTo>
                    <a:pt x="828989" y="733530"/>
                  </a:lnTo>
                  <a:lnTo>
                    <a:pt x="673240" y="1100294"/>
                  </a:lnTo>
                  <a:lnTo>
                    <a:pt x="341644" y="1090246"/>
                  </a:lnTo>
                  <a:lnTo>
                    <a:pt x="341644" y="733530"/>
                  </a:lnTo>
                  <a:lnTo>
                    <a:pt x="0" y="557683"/>
                  </a:lnTo>
                  <a:lnTo>
                    <a:pt x="356717" y="381837"/>
                  </a:lnTo>
                  <a:lnTo>
                    <a:pt x="346669" y="1004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652198" y="2034791"/>
              <a:ext cx="1065125" cy="1763486"/>
            </a:xfrm>
            <a:custGeom>
              <a:avLst/>
              <a:gdLst>
                <a:gd name="connsiteX0" fmla="*/ 20097 w 1065125"/>
                <a:gd name="connsiteY0" fmla="*/ 316523 h 1763486"/>
                <a:gd name="connsiteX1" fmla="*/ 20097 w 1065125"/>
                <a:gd name="connsiteY1" fmla="*/ 316523 h 1763486"/>
                <a:gd name="connsiteX2" fmla="*/ 226088 w 1065125"/>
                <a:gd name="connsiteY2" fmla="*/ 326572 h 1763486"/>
                <a:gd name="connsiteX3" fmla="*/ 251209 w 1065125"/>
                <a:gd name="connsiteY3" fmla="*/ 331596 h 1763486"/>
                <a:gd name="connsiteX4" fmla="*/ 326571 w 1065125"/>
                <a:gd name="connsiteY4" fmla="*/ 321547 h 1763486"/>
                <a:gd name="connsiteX5" fmla="*/ 527538 w 1065125"/>
                <a:gd name="connsiteY5" fmla="*/ 0 h 1763486"/>
                <a:gd name="connsiteX6" fmla="*/ 648118 w 1065125"/>
                <a:gd name="connsiteY6" fmla="*/ 321547 h 1763486"/>
                <a:gd name="connsiteX7" fmla="*/ 1065125 w 1065125"/>
                <a:gd name="connsiteY7" fmla="*/ 321547 h 1763486"/>
                <a:gd name="connsiteX8" fmla="*/ 1055077 w 1065125"/>
                <a:gd name="connsiteY8" fmla="*/ 1396721 h 1763486"/>
                <a:gd name="connsiteX9" fmla="*/ 663191 w 1065125"/>
                <a:gd name="connsiteY9" fmla="*/ 1391697 h 1763486"/>
                <a:gd name="connsiteX10" fmla="*/ 517490 w 1065125"/>
                <a:gd name="connsiteY10" fmla="*/ 1763486 h 1763486"/>
                <a:gd name="connsiteX11" fmla="*/ 326571 w 1065125"/>
                <a:gd name="connsiteY11" fmla="*/ 1386673 h 1763486"/>
                <a:gd name="connsiteX12" fmla="*/ 15072 w 1065125"/>
                <a:gd name="connsiteY12" fmla="*/ 1396721 h 1763486"/>
                <a:gd name="connsiteX13" fmla="*/ 15072 w 1065125"/>
                <a:gd name="connsiteY13" fmla="*/ 1065125 h 1763486"/>
                <a:gd name="connsiteX14" fmla="*/ 316523 w 1065125"/>
                <a:gd name="connsiteY14" fmla="*/ 889279 h 1763486"/>
                <a:gd name="connsiteX15" fmla="*/ 0 w 1065125"/>
                <a:gd name="connsiteY15" fmla="*/ 718457 h 1763486"/>
                <a:gd name="connsiteX16" fmla="*/ 20097 w 1065125"/>
                <a:gd name="connsiteY16" fmla="*/ 316523 h 176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5125" h="1763486">
                  <a:moveTo>
                    <a:pt x="20097" y="316523"/>
                  </a:moveTo>
                  <a:lnTo>
                    <a:pt x="20097" y="316523"/>
                  </a:lnTo>
                  <a:cubicBezTo>
                    <a:pt x="88962" y="318744"/>
                    <a:pt x="157764" y="317462"/>
                    <a:pt x="226088" y="326572"/>
                  </a:cubicBezTo>
                  <a:cubicBezTo>
                    <a:pt x="234553" y="327701"/>
                    <a:pt x="242835" y="329921"/>
                    <a:pt x="251209" y="331596"/>
                  </a:cubicBezTo>
                  <a:cubicBezTo>
                    <a:pt x="340359" y="326352"/>
                    <a:pt x="362128" y="339327"/>
                    <a:pt x="326571" y="321547"/>
                  </a:cubicBezTo>
                  <a:lnTo>
                    <a:pt x="527538" y="0"/>
                  </a:lnTo>
                  <a:lnTo>
                    <a:pt x="648118" y="321547"/>
                  </a:lnTo>
                  <a:lnTo>
                    <a:pt x="1065125" y="321547"/>
                  </a:lnTo>
                  <a:cubicBezTo>
                    <a:pt x="1061776" y="679938"/>
                    <a:pt x="1058426" y="1038330"/>
                    <a:pt x="1055077" y="1396721"/>
                  </a:cubicBezTo>
                  <a:lnTo>
                    <a:pt x="663191" y="1391697"/>
                  </a:lnTo>
                  <a:lnTo>
                    <a:pt x="517490" y="1763486"/>
                  </a:lnTo>
                  <a:lnTo>
                    <a:pt x="326571" y="1386673"/>
                  </a:lnTo>
                  <a:lnTo>
                    <a:pt x="15072" y="1396721"/>
                  </a:lnTo>
                  <a:lnTo>
                    <a:pt x="15072" y="1065125"/>
                  </a:lnTo>
                  <a:lnTo>
                    <a:pt x="316523" y="889279"/>
                  </a:lnTo>
                  <a:lnTo>
                    <a:pt x="0" y="718457"/>
                  </a:lnTo>
                  <a:lnTo>
                    <a:pt x="20097" y="31652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230356" y="2331218"/>
              <a:ext cx="1743389" cy="1110342"/>
            </a:xfrm>
            <a:custGeom>
              <a:avLst/>
              <a:gdLst>
                <a:gd name="connsiteX0" fmla="*/ 361741 w 1743389"/>
                <a:gd name="connsiteY0" fmla="*/ 35169 h 1110342"/>
                <a:gd name="connsiteX1" fmla="*/ 723481 w 1743389"/>
                <a:gd name="connsiteY1" fmla="*/ 20096 h 1110342"/>
                <a:gd name="connsiteX2" fmla="*/ 879231 w 1743389"/>
                <a:gd name="connsiteY2" fmla="*/ 356716 h 1110342"/>
                <a:gd name="connsiteX3" fmla="*/ 1009859 w 1743389"/>
                <a:gd name="connsiteY3" fmla="*/ 0 h 1110342"/>
                <a:gd name="connsiteX4" fmla="*/ 1441939 w 1743389"/>
                <a:gd name="connsiteY4" fmla="*/ 15072 h 1110342"/>
                <a:gd name="connsiteX5" fmla="*/ 1426866 w 1743389"/>
                <a:gd name="connsiteY5" fmla="*/ 427055 h 1110342"/>
                <a:gd name="connsiteX6" fmla="*/ 1743389 w 1743389"/>
                <a:gd name="connsiteY6" fmla="*/ 597877 h 1110342"/>
                <a:gd name="connsiteX7" fmla="*/ 1441939 w 1743389"/>
                <a:gd name="connsiteY7" fmla="*/ 783771 h 1110342"/>
                <a:gd name="connsiteX8" fmla="*/ 1436914 w 1743389"/>
                <a:gd name="connsiteY8" fmla="*/ 1100294 h 1110342"/>
                <a:gd name="connsiteX9" fmla="*/ 1050053 w 1743389"/>
                <a:gd name="connsiteY9" fmla="*/ 1095270 h 1110342"/>
                <a:gd name="connsiteX10" fmla="*/ 864158 w 1743389"/>
                <a:gd name="connsiteY10" fmla="*/ 753626 h 1110342"/>
                <a:gd name="connsiteX11" fmla="*/ 688312 w 1743389"/>
                <a:gd name="connsiteY11" fmla="*/ 1100294 h 1110342"/>
                <a:gd name="connsiteX12" fmla="*/ 351692 w 1743389"/>
                <a:gd name="connsiteY12" fmla="*/ 1110342 h 1110342"/>
                <a:gd name="connsiteX13" fmla="*/ 351692 w 1743389"/>
                <a:gd name="connsiteY13" fmla="*/ 753626 h 1110342"/>
                <a:gd name="connsiteX14" fmla="*/ 0 w 1743389"/>
                <a:gd name="connsiteY14" fmla="*/ 577780 h 1110342"/>
                <a:gd name="connsiteX15" fmla="*/ 366765 w 1743389"/>
                <a:gd name="connsiteY15" fmla="*/ 427055 h 1110342"/>
                <a:gd name="connsiteX16" fmla="*/ 361741 w 1743389"/>
                <a:gd name="connsiteY16" fmla="*/ 35169 h 111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3389" h="1110342">
                  <a:moveTo>
                    <a:pt x="361741" y="35169"/>
                  </a:moveTo>
                  <a:lnTo>
                    <a:pt x="723481" y="20096"/>
                  </a:lnTo>
                  <a:lnTo>
                    <a:pt x="879231" y="356716"/>
                  </a:lnTo>
                  <a:lnTo>
                    <a:pt x="1009859" y="0"/>
                  </a:lnTo>
                  <a:lnTo>
                    <a:pt x="1441939" y="15072"/>
                  </a:lnTo>
                  <a:lnTo>
                    <a:pt x="1426866" y="427055"/>
                  </a:lnTo>
                  <a:lnTo>
                    <a:pt x="1743389" y="597877"/>
                  </a:lnTo>
                  <a:lnTo>
                    <a:pt x="1441939" y="783771"/>
                  </a:lnTo>
                  <a:lnTo>
                    <a:pt x="1436914" y="1100294"/>
                  </a:lnTo>
                  <a:lnTo>
                    <a:pt x="1050053" y="1095270"/>
                  </a:lnTo>
                  <a:lnTo>
                    <a:pt x="864158" y="753626"/>
                  </a:lnTo>
                  <a:lnTo>
                    <a:pt x="688312" y="1100294"/>
                  </a:lnTo>
                  <a:lnTo>
                    <a:pt x="351692" y="1110342"/>
                  </a:lnTo>
                  <a:lnTo>
                    <a:pt x="351692" y="753626"/>
                  </a:lnTo>
                  <a:lnTo>
                    <a:pt x="0" y="577780"/>
                  </a:lnTo>
                  <a:lnTo>
                    <a:pt x="366765" y="427055"/>
                  </a:lnTo>
                  <a:cubicBezTo>
                    <a:pt x="368440" y="298101"/>
                    <a:pt x="370114" y="169147"/>
                    <a:pt x="361741" y="3516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496666" y="1989734"/>
              <a:ext cx="1097280" cy="1784909"/>
            </a:xfrm>
            <a:custGeom>
              <a:avLst/>
              <a:gdLst>
                <a:gd name="connsiteX0" fmla="*/ 14630 w 1097280"/>
                <a:gd name="connsiteY0" fmla="*/ 387706 h 1784909"/>
                <a:gd name="connsiteX1" fmla="*/ 380390 w 1097280"/>
                <a:gd name="connsiteY1" fmla="*/ 387706 h 1784909"/>
                <a:gd name="connsiteX2" fmla="*/ 555955 w 1097280"/>
                <a:gd name="connsiteY2" fmla="*/ 0 h 1784909"/>
                <a:gd name="connsiteX3" fmla="*/ 680313 w 1097280"/>
                <a:gd name="connsiteY3" fmla="*/ 387706 h 1784909"/>
                <a:gd name="connsiteX4" fmla="*/ 1097280 w 1097280"/>
                <a:gd name="connsiteY4" fmla="*/ 387706 h 1784909"/>
                <a:gd name="connsiteX5" fmla="*/ 1089964 w 1097280"/>
                <a:gd name="connsiteY5" fmla="*/ 775412 h 1784909"/>
                <a:gd name="connsiteX6" fmla="*/ 731520 w 1097280"/>
                <a:gd name="connsiteY6" fmla="*/ 921716 h 1784909"/>
                <a:gd name="connsiteX7" fmla="*/ 1082649 w 1097280"/>
                <a:gd name="connsiteY7" fmla="*/ 1111911 h 1784909"/>
                <a:gd name="connsiteX8" fmla="*/ 1082649 w 1097280"/>
                <a:gd name="connsiteY8" fmla="*/ 1455725 h 1784909"/>
                <a:gd name="connsiteX9" fmla="*/ 680313 w 1097280"/>
                <a:gd name="connsiteY9" fmla="*/ 1448410 h 1784909"/>
                <a:gd name="connsiteX10" fmla="*/ 541324 w 1097280"/>
                <a:gd name="connsiteY10" fmla="*/ 1784909 h 1784909"/>
                <a:gd name="connsiteX11" fmla="*/ 343814 w 1097280"/>
                <a:gd name="connsiteY11" fmla="*/ 1433780 h 1784909"/>
                <a:gd name="connsiteX12" fmla="*/ 0 w 1097280"/>
                <a:gd name="connsiteY12" fmla="*/ 1441095 h 1784909"/>
                <a:gd name="connsiteX13" fmla="*/ 0 w 1097280"/>
                <a:gd name="connsiteY13" fmla="*/ 1046074 h 1784909"/>
                <a:gd name="connsiteX14" fmla="*/ 365760 w 1097280"/>
                <a:gd name="connsiteY14" fmla="*/ 899770 h 1784909"/>
                <a:gd name="connsiteX15" fmla="*/ 21945 w 1097280"/>
                <a:gd name="connsiteY15" fmla="*/ 731520 h 1784909"/>
                <a:gd name="connsiteX16" fmla="*/ 14630 w 1097280"/>
                <a:gd name="connsiteY16" fmla="*/ 387706 h 17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7280" h="1784909">
                  <a:moveTo>
                    <a:pt x="14630" y="387706"/>
                  </a:moveTo>
                  <a:lnTo>
                    <a:pt x="380390" y="387706"/>
                  </a:lnTo>
                  <a:lnTo>
                    <a:pt x="555955" y="0"/>
                  </a:lnTo>
                  <a:lnTo>
                    <a:pt x="680313" y="387706"/>
                  </a:lnTo>
                  <a:lnTo>
                    <a:pt x="1097280" y="387706"/>
                  </a:lnTo>
                  <a:lnTo>
                    <a:pt x="1089964" y="775412"/>
                  </a:lnTo>
                  <a:lnTo>
                    <a:pt x="731520" y="921716"/>
                  </a:lnTo>
                  <a:lnTo>
                    <a:pt x="1082649" y="1111911"/>
                  </a:lnTo>
                  <a:lnTo>
                    <a:pt x="1082649" y="1455725"/>
                  </a:lnTo>
                  <a:lnTo>
                    <a:pt x="680313" y="1448410"/>
                  </a:lnTo>
                  <a:lnTo>
                    <a:pt x="541324" y="1784909"/>
                  </a:lnTo>
                  <a:lnTo>
                    <a:pt x="343814" y="1433780"/>
                  </a:lnTo>
                  <a:lnTo>
                    <a:pt x="0" y="1441095"/>
                  </a:lnTo>
                  <a:lnTo>
                    <a:pt x="0" y="1046074"/>
                  </a:lnTo>
                  <a:lnTo>
                    <a:pt x="365760" y="899770"/>
                  </a:lnTo>
                  <a:lnTo>
                    <a:pt x="21945" y="731520"/>
                  </a:lnTo>
                  <a:lnTo>
                    <a:pt x="14630" y="38770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409322" y="2340864"/>
              <a:ext cx="1453104" cy="1089965"/>
            </a:xfrm>
            <a:custGeom>
              <a:avLst/>
              <a:gdLst>
                <a:gd name="connsiteX0" fmla="*/ 7315 w 1441095"/>
                <a:gd name="connsiteY0" fmla="*/ 0 h 1089965"/>
                <a:gd name="connsiteX1" fmla="*/ 321869 w 1441095"/>
                <a:gd name="connsiteY1" fmla="*/ 0 h 1089965"/>
                <a:gd name="connsiteX2" fmla="*/ 526695 w 1441095"/>
                <a:gd name="connsiteY2" fmla="*/ 395021 h 1089965"/>
                <a:gd name="connsiteX3" fmla="*/ 680314 w 1441095"/>
                <a:gd name="connsiteY3" fmla="*/ 21946 h 1089965"/>
                <a:gd name="connsiteX4" fmla="*/ 1097280 w 1441095"/>
                <a:gd name="connsiteY4" fmla="*/ 21946 h 1089965"/>
                <a:gd name="connsiteX5" fmla="*/ 1089965 w 1441095"/>
                <a:gd name="connsiteY5" fmla="*/ 387706 h 1089965"/>
                <a:gd name="connsiteX6" fmla="*/ 1441095 w 1441095"/>
                <a:gd name="connsiteY6" fmla="*/ 548640 h 1089965"/>
                <a:gd name="connsiteX7" fmla="*/ 1068019 w 1441095"/>
                <a:gd name="connsiteY7" fmla="*/ 702259 h 1089965"/>
                <a:gd name="connsiteX8" fmla="*/ 1075335 w 1441095"/>
                <a:gd name="connsiteY8" fmla="*/ 1089965 h 1089965"/>
                <a:gd name="connsiteX9" fmla="*/ 702259 w 1441095"/>
                <a:gd name="connsiteY9" fmla="*/ 1089965 h 1089965"/>
                <a:gd name="connsiteX10" fmla="*/ 519379 w 1441095"/>
                <a:gd name="connsiteY10" fmla="*/ 680314 h 1089965"/>
                <a:gd name="connsiteX11" fmla="*/ 365760 w 1441095"/>
                <a:gd name="connsiteY11" fmla="*/ 1089965 h 1089965"/>
                <a:gd name="connsiteX12" fmla="*/ 0 w 1441095"/>
                <a:gd name="connsiteY12" fmla="*/ 1089965 h 1089965"/>
                <a:gd name="connsiteX13" fmla="*/ 7315 w 1441095"/>
                <a:gd name="connsiteY13" fmla="*/ 0 h 1089965"/>
                <a:gd name="connsiteX0" fmla="*/ 2438 w 1453104"/>
                <a:gd name="connsiteY0" fmla="*/ 8016 h 1089965"/>
                <a:gd name="connsiteX1" fmla="*/ 333878 w 1453104"/>
                <a:gd name="connsiteY1" fmla="*/ 0 h 1089965"/>
                <a:gd name="connsiteX2" fmla="*/ 538704 w 1453104"/>
                <a:gd name="connsiteY2" fmla="*/ 395021 h 1089965"/>
                <a:gd name="connsiteX3" fmla="*/ 692323 w 1453104"/>
                <a:gd name="connsiteY3" fmla="*/ 21946 h 1089965"/>
                <a:gd name="connsiteX4" fmla="*/ 1109289 w 1453104"/>
                <a:gd name="connsiteY4" fmla="*/ 21946 h 1089965"/>
                <a:gd name="connsiteX5" fmla="*/ 1101974 w 1453104"/>
                <a:gd name="connsiteY5" fmla="*/ 387706 h 1089965"/>
                <a:gd name="connsiteX6" fmla="*/ 1453104 w 1453104"/>
                <a:gd name="connsiteY6" fmla="*/ 548640 h 1089965"/>
                <a:gd name="connsiteX7" fmla="*/ 1080028 w 1453104"/>
                <a:gd name="connsiteY7" fmla="*/ 702259 h 1089965"/>
                <a:gd name="connsiteX8" fmla="*/ 1087344 w 1453104"/>
                <a:gd name="connsiteY8" fmla="*/ 1089965 h 1089965"/>
                <a:gd name="connsiteX9" fmla="*/ 714268 w 1453104"/>
                <a:gd name="connsiteY9" fmla="*/ 1089965 h 1089965"/>
                <a:gd name="connsiteX10" fmla="*/ 531388 w 1453104"/>
                <a:gd name="connsiteY10" fmla="*/ 680314 h 1089965"/>
                <a:gd name="connsiteX11" fmla="*/ 377769 w 1453104"/>
                <a:gd name="connsiteY11" fmla="*/ 1089965 h 1089965"/>
                <a:gd name="connsiteX12" fmla="*/ 12009 w 1453104"/>
                <a:gd name="connsiteY12" fmla="*/ 1089965 h 1089965"/>
                <a:gd name="connsiteX13" fmla="*/ 2438 w 1453104"/>
                <a:gd name="connsiteY13" fmla="*/ 8016 h 10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3104" h="1089965">
                  <a:moveTo>
                    <a:pt x="2438" y="8016"/>
                  </a:moveTo>
                  <a:lnTo>
                    <a:pt x="333878" y="0"/>
                  </a:lnTo>
                  <a:lnTo>
                    <a:pt x="538704" y="395021"/>
                  </a:lnTo>
                  <a:lnTo>
                    <a:pt x="692323" y="21946"/>
                  </a:lnTo>
                  <a:lnTo>
                    <a:pt x="1109289" y="21946"/>
                  </a:lnTo>
                  <a:lnTo>
                    <a:pt x="1101974" y="387706"/>
                  </a:lnTo>
                  <a:lnTo>
                    <a:pt x="1453104" y="548640"/>
                  </a:lnTo>
                  <a:lnTo>
                    <a:pt x="1080028" y="702259"/>
                  </a:lnTo>
                  <a:lnTo>
                    <a:pt x="1087344" y="1089965"/>
                  </a:lnTo>
                  <a:lnTo>
                    <a:pt x="714268" y="1089965"/>
                  </a:lnTo>
                  <a:lnTo>
                    <a:pt x="531388" y="680314"/>
                  </a:lnTo>
                  <a:lnTo>
                    <a:pt x="377769" y="1089965"/>
                  </a:lnTo>
                  <a:lnTo>
                    <a:pt x="12009" y="1089965"/>
                  </a:lnTo>
                  <a:cubicBezTo>
                    <a:pt x="14447" y="726643"/>
                    <a:pt x="0" y="371338"/>
                    <a:pt x="2438" y="801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318150" y="1280160"/>
              <a:ext cx="1404519" cy="1082650"/>
            </a:xfrm>
            <a:custGeom>
              <a:avLst/>
              <a:gdLst>
                <a:gd name="connsiteX0" fmla="*/ 329184 w 1404519"/>
                <a:gd name="connsiteY0" fmla="*/ 0 h 1082650"/>
                <a:gd name="connsiteX1" fmla="*/ 1404519 w 1404519"/>
                <a:gd name="connsiteY1" fmla="*/ 0 h 1082650"/>
                <a:gd name="connsiteX2" fmla="*/ 1382573 w 1404519"/>
                <a:gd name="connsiteY2" fmla="*/ 1060704 h 1082650"/>
                <a:gd name="connsiteX3" fmla="*/ 972922 w 1404519"/>
                <a:gd name="connsiteY3" fmla="*/ 1060704 h 1082650"/>
                <a:gd name="connsiteX4" fmla="*/ 855879 w 1404519"/>
                <a:gd name="connsiteY4" fmla="*/ 753466 h 1082650"/>
                <a:gd name="connsiteX5" fmla="*/ 658368 w 1404519"/>
                <a:gd name="connsiteY5" fmla="*/ 1082650 h 1082650"/>
                <a:gd name="connsiteX6" fmla="*/ 351130 w 1404519"/>
                <a:gd name="connsiteY6" fmla="*/ 1068019 h 1082650"/>
                <a:gd name="connsiteX7" fmla="*/ 365760 w 1404519"/>
                <a:gd name="connsiteY7" fmla="*/ 687629 h 1082650"/>
                <a:gd name="connsiteX8" fmla="*/ 0 w 1404519"/>
                <a:gd name="connsiteY8" fmla="*/ 555955 h 1082650"/>
                <a:gd name="connsiteX9" fmla="*/ 336500 w 1404519"/>
                <a:gd name="connsiteY9" fmla="*/ 409651 h 1082650"/>
                <a:gd name="connsiteX10" fmla="*/ 329184 w 1404519"/>
                <a:gd name="connsiteY10" fmla="*/ 0 h 108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4519" h="1082650">
                  <a:moveTo>
                    <a:pt x="329184" y="0"/>
                  </a:moveTo>
                  <a:lnTo>
                    <a:pt x="1404519" y="0"/>
                  </a:lnTo>
                  <a:lnTo>
                    <a:pt x="1382573" y="1060704"/>
                  </a:lnTo>
                  <a:lnTo>
                    <a:pt x="972922" y="1060704"/>
                  </a:lnTo>
                  <a:lnTo>
                    <a:pt x="855879" y="753466"/>
                  </a:lnTo>
                  <a:lnTo>
                    <a:pt x="658368" y="1082650"/>
                  </a:lnTo>
                  <a:lnTo>
                    <a:pt x="351130" y="1068019"/>
                  </a:lnTo>
                  <a:lnTo>
                    <a:pt x="365760" y="687629"/>
                  </a:lnTo>
                  <a:lnTo>
                    <a:pt x="0" y="555955"/>
                  </a:lnTo>
                  <a:lnTo>
                    <a:pt x="336500" y="409651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572000" y="1272845"/>
              <a:ext cx="1097280" cy="1411833"/>
            </a:xfrm>
            <a:custGeom>
              <a:avLst/>
              <a:gdLst>
                <a:gd name="connsiteX0" fmla="*/ 0 w 1097280"/>
                <a:gd name="connsiteY0" fmla="*/ 7315 h 1411833"/>
                <a:gd name="connsiteX1" fmla="*/ 1075334 w 1097280"/>
                <a:gd name="connsiteY1" fmla="*/ 0 h 1411833"/>
                <a:gd name="connsiteX2" fmla="*/ 1068019 w 1097280"/>
                <a:gd name="connsiteY2" fmla="*/ 424281 h 1411833"/>
                <a:gd name="connsiteX3" fmla="*/ 746150 w 1097280"/>
                <a:gd name="connsiteY3" fmla="*/ 563270 h 1411833"/>
                <a:gd name="connsiteX4" fmla="*/ 1097280 w 1097280"/>
                <a:gd name="connsiteY4" fmla="*/ 709574 h 1411833"/>
                <a:gd name="connsiteX5" fmla="*/ 1089965 w 1097280"/>
                <a:gd name="connsiteY5" fmla="*/ 1075334 h 1411833"/>
                <a:gd name="connsiteX6" fmla="*/ 658368 w 1097280"/>
                <a:gd name="connsiteY6" fmla="*/ 1060704 h 1411833"/>
                <a:gd name="connsiteX7" fmla="*/ 534010 w 1097280"/>
                <a:gd name="connsiteY7" fmla="*/ 1411833 h 1411833"/>
                <a:gd name="connsiteX8" fmla="*/ 387706 w 1097280"/>
                <a:gd name="connsiteY8" fmla="*/ 1075334 h 1411833"/>
                <a:gd name="connsiteX9" fmla="*/ 21946 w 1097280"/>
                <a:gd name="connsiteY9" fmla="*/ 1089965 h 1411833"/>
                <a:gd name="connsiteX10" fmla="*/ 14630 w 1097280"/>
                <a:gd name="connsiteY10" fmla="*/ 709574 h 1411833"/>
                <a:gd name="connsiteX11" fmla="*/ 336499 w 1097280"/>
                <a:gd name="connsiteY11" fmla="*/ 548640 h 1411833"/>
                <a:gd name="connsiteX12" fmla="*/ 0 w 1097280"/>
                <a:gd name="connsiteY12" fmla="*/ 431597 h 1411833"/>
                <a:gd name="connsiteX13" fmla="*/ 0 w 1097280"/>
                <a:gd name="connsiteY13" fmla="*/ 7315 h 141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7280" h="1411833">
                  <a:moveTo>
                    <a:pt x="0" y="7315"/>
                  </a:moveTo>
                  <a:lnTo>
                    <a:pt x="1075334" y="0"/>
                  </a:lnTo>
                  <a:lnTo>
                    <a:pt x="1068019" y="424281"/>
                  </a:lnTo>
                  <a:lnTo>
                    <a:pt x="746150" y="563270"/>
                  </a:lnTo>
                  <a:lnTo>
                    <a:pt x="1097280" y="709574"/>
                  </a:lnTo>
                  <a:lnTo>
                    <a:pt x="1089965" y="1075334"/>
                  </a:lnTo>
                  <a:lnTo>
                    <a:pt x="658368" y="1060704"/>
                  </a:lnTo>
                  <a:lnTo>
                    <a:pt x="534010" y="1411833"/>
                  </a:lnTo>
                  <a:lnTo>
                    <a:pt x="387706" y="1075334"/>
                  </a:lnTo>
                  <a:lnTo>
                    <a:pt x="21946" y="1089965"/>
                  </a:lnTo>
                  <a:lnTo>
                    <a:pt x="14630" y="709574"/>
                  </a:lnTo>
                  <a:lnTo>
                    <a:pt x="336499" y="548640"/>
                  </a:lnTo>
                  <a:lnTo>
                    <a:pt x="0" y="431597"/>
                  </a:lnTo>
                  <a:lnTo>
                    <a:pt x="0" y="731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160166" y="1265530"/>
              <a:ext cx="1733703" cy="1104595"/>
            </a:xfrm>
            <a:custGeom>
              <a:avLst/>
              <a:gdLst>
                <a:gd name="connsiteX0" fmla="*/ 358445 w 1733703"/>
                <a:gd name="connsiteY0" fmla="*/ 7315 h 1104595"/>
                <a:gd name="connsiteX1" fmla="*/ 1411834 w 1733703"/>
                <a:gd name="connsiteY1" fmla="*/ 0 h 1104595"/>
                <a:gd name="connsiteX2" fmla="*/ 1411834 w 1733703"/>
                <a:gd name="connsiteY2" fmla="*/ 453542 h 1104595"/>
                <a:gd name="connsiteX3" fmla="*/ 1733703 w 1733703"/>
                <a:gd name="connsiteY3" fmla="*/ 555955 h 1104595"/>
                <a:gd name="connsiteX4" fmla="*/ 1411834 w 1733703"/>
                <a:gd name="connsiteY4" fmla="*/ 724204 h 1104595"/>
                <a:gd name="connsiteX5" fmla="*/ 1419149 w 1733703"/>
                <a:gd name="connsiteY5" fmla="*/ 1097280 h 1104595"/>
                <a:gd name="connsiteX6" fmla="*/ 1016813 w 1733703"/>
                <a:gd name="connsiteY6" fmla="*/ 1097280 h 1104595"/>
                <a:gd name="connsiteX7" fmla="*/ 885140 w 1733703"/>
                <a:gd name="connsiteY7" fmla="*/ 716889 h 1104595"/>
                <a:gd name="connsiteX8" fmla="*/ 709575 w 1733703"/>
                <a:gd name="connsiteY8" fmla="*/ 1104595 h 1104595"/>
                <a:gd name="connsiteX9" fmla="*/ 358445 w 1733703"/>
                <a:gd name="connsiteY9" fmla="*/ 1104595 h 1104595"/>
                <a:gd name="connsiteX10" fmla="*/ 365760 w 1733703"/>
                <a:gd name="connsiteY10" fmla="*/ 746150 h 1104595"/>
                <a:gd name="connsiteX11" fmla="*/ 0 w 1733703"/>
                <a:gd name="connsiteY11" fmla="*/ 570585 h 1104595"/>
                <a:gd name="connsiteX12" fmla="*/ 358445 w 1733703"/>
                <a:gd name="connsiteY12" fmla="*/ 395020 h 1104595"/>
                <a:gd name="connsiteX13" fmla="*/ 358445 w 1733703"/>
                <a:gd name="connsiteY13" fmla="*/ 7315 h 110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3703" h="1104595">
                  <a:moveTo>
                    <a:pt x="358445" y="7315"/>
                  </a:moveTo>
                  <a:lnTo>
                    <a:pt x="1411834" y="0"/>
                  </a:lnTo>
                  <a:lnTo>
                    <a:pt x="1411834" y="453542"/>
                  </a:lnTo>
                  <a:lnTo>
                    <a:pt x="1733703" y="555955"/>
                  </a:lnTo>
                  <a:lnTo>
                    <a:pt x="1411834" y="724204"/>
                  </a:lnTo>
                  <a:lnTo>
                    <a:pt x="1419149" y="1097280"/>
                  </a:lnTo>
                  <a:lnTo>
                    <a:pt x="1016813" y="1097280"/>
                  </a:lnTo>
                  <a:lnTo>
                    <a:pt x="885140" y="716889"/>
                  </a:lnTo>
                  <a:lnTo>
                    <a:pt x="709575" y="1104595"/>
                  </a:lnTo>
                  <a:lnTo>
                    <a:pt x="358445" y="1104595"/>
                  </a:lnTo>
                  <a:lnTo>
                    <a:pt x="365760" y="746150"/>
                  </a:lnTo>
                  <a:lnTo>
                    <a:pt x="0" y="570585"/>
                  </a:lnTo>
                  <a:lnTo>
                    <a:pt x="358445" y="395020"/>
                  </a:lnTo>
                  <a:lnTo>
                    <a:pt x="358445" y="731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416454" y="1265530"/>
              <a:ext cx="1102157" cy="1455724"/>
            </a:xfrm>
            <a:custGeom>
              <a:avLst/>
              <a:gdLst>
                <a:gd name="connsiteX0" fmla="*/ 4877 w 1102157"/>
                <a:gd name="connsiteY0" fmla="*/ 0 h 1455724"/>
                <a:gd name="connsiteX1" fmla="*/ 1094842 w 1102157"/>
                <a:gd name="connsiteY1" fmla="*/ 0 h 1455724"/>
                <a:gd name="connsiteX2" fmla="*/ 1087527 w 1102157"/>
                <a:gd name="connsiteY2" fmla="*/ 395020 h 1455724"/>
                <a:gd name="connsiteX3" fmla="*/ 729082 w 1102157"/>
                <a:gd name="connsiteY3" fmla="*/ 563270 h 1455724"/>
                <a:gd name="connsiteX4" fmla="*/ 1102157 w 1102157"/>
                <a:gd name="connsiteY4" fmla="*/ 746150 h 1455724"/>
                <a:gd name="connsiteX5" fmla="*/ 1094842 w 1102157"/>
                <a:gd name="connsiteY5" fmla="*/ 1089964 h 1455724"/>
                <a:gd name="connsiteX6" fmla="*/ 670560 w 1102157"/>
                <a:gd name="connsiteY6" fmla="*/ 1089964 h 1455724"/>
                <a:gd name="connsiteX7" fmla="*/ 524256 w 1102157"/>
                <a:gd name="connsiteY7" fmla="*/ 1455724 h 1455724"/>
                <a:gd name="connsiteX8" fmla="*/ 348692 w 1102157"/>
                <a:gd name="connsiteY8" fmla="*/ 1075334 h 1455724"/>
                <a:gd name="connsiteX9" fmla="*/ 4877 w 1102157"/>
                <a:gd name="connsiteY9" fmla="*/ 1075334 h 1455724"/>
                <a:gd name="connsiteX10" fmla="*/ 4877 w 1102157"/>
                <a:gd name="connsiteY10" fmla="*/ 0 h 145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2157" h="1455724">
                  <a:moveTo>
                    <a:pt x="4877" y="0"/>
                  </a:moveTo>
                  <a:lnTo>
                    <a:pt x="1094842" y="0"/>
                  </a:lnTo>
                  <a:lnTo>
                    <a:pt x="1087527" y="395020"/>
                  </a:lnTo>
                  <a:lnTo>
                    <a:pt x="729082" y="563270"/>
                  </a:lnTo>
                  <a:lnTo>
                    <a:pt x="1102157" y="746150"/>
                  </a:lnTo>
                  <a:lnTo>
                    <a:pt x="1094842" y="1089964"/>
                  </a:lnTo>
                  <a:lnTo>
                    <a:pt x="670560" y="1089964"/>
                  </a:lnTo>
                  <a:lnTo>
                    <a:pt x="524256" y="1455724"/>
                  </a:lnTo>
                  <a:lnTo>
                    <a:pt x="348692" y="1075334"/>
                  </a:lnTo>
                  <a:lnTo>
                    <a:pt x="4877" y="1075334"/>
                  </a:lnTo>
                  <a:cubicBezTo>
                    <a:pt x="2439" y="716889"/>
                    <a:pt x="0" y="358445"/>
                    <a:pt x="4877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Управляющая кнопка: возврат 19">
            <a:hlinkClick r:id="rId2" action="ppaction://hlinksldjump" highlightClick="1"/>
          </p:cNvPr>
          <p:cNvSpPr/>
          <p:nvPr/>
        </p:nvSpPr>
        <p:spPr>
          <a:xfrm>
            <a:off x="8358214" y="6072206"/>
            <a:ext cx="571504" cy="571504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86" y="428605"/>
            <a:ext cx="43398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</a:p>
          <a:p>
            <a:pPr algn="ctr"/>
            <a:endParaRPr lang="ru-RU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Тамбиев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А. Х. Экологическая азбука для детей: Растения. М.: Школьная Пресса, 2000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Пень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http://img-fotki.yandex.ru/get/6411/16969765.65/0_69610_5ea88c2e_M.png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Лес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http://img-fotki.yandex.ru/get/9151/16969765.160/0_7b266_87a4cbd7_orig.png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Трава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http://img-fotki.yandex.ru/get/6510/16969765.6e/0_69815_46043fd2_XL.png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Облако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http://img-fotki.yandex.ru/get/9065/16969765.165/0_7b416_a31f610_L.png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Солнышко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http://img-fotki.yandex.ru/get/9302/16969765.167/0_7b46e_fda554c4_M.png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Лесовичок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http://img-fotki.yandex.ru/get/9502/16969765.1b5/0_87acd_72195772_M.png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Берёза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http://www.gapo.ro/poze/GTXULF2OVZOVKAKY6M9KCRZII.jpg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Дуб 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http://knu.znate.ru/pars_docs/refs/479/478413/478413_html_m1b4490e4.jpg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Ель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http://universalles.ru/wp-content/uploads/2013/01/el.jpg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Липа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http://writercenter.ru/uploads/images/00/38/69/2014/01/15/avatar_blog_lipa.jpg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Осина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http://www.plantarium.ru/dat/places/5/572/5572_9f6da2c7.jpg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Тополь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http://www.astrologo.ru/imason/Topolya.jpg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Шаблон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паззлов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авторский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возврат 5">
            <a:hlinkClick r:id="rId14" action="ppaction://hlinksldjump" highlightClick="1"/>
          </p:cNvPr>
          <p:cNvSpPr/>
          <p:nvPr/>
        </p:nvSpPr>
        <p:spPr>
          <a:xfrm>
            <a:off x="8358214" y="6072206"/>
            <a:ext cx="571504" cy="571504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6000" t="4000" r="4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86248" y="357166"/>
            <a:ext cx="4429156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4357686" y="714356"/>
            <a:ext cx="4286280" cy="459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стройное дерево с белым в чёрных пятнах стволом и гибкими ветвями. Весной, прежде чем распустятся почки, под моей корой течёт сладковатый сок. А летом, в августе, на мне созревают мелкие плоды с крылышками – их разносит вокруг ветер. Из моей древесины делают мебель, а почки и листья используют в медицине.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>
            <a:hlinkClick r:id="rId3" action="ppaction://hlinksldjump"/>
          </p:cNvPr>
          <p:cNvSpPr/>
          <p:nvPr/>
        </p:nvSpPr>
        <p:spPr>
          <a:xfrm>
            <a:off x="4214810" y="5857892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ГОТОВ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>
            <a:hlinkClick r:id="rId4" action="ppaction://hlinksldjump"/>
          </p:cNvPr>
          <p:cNvSpPr/>
          <p:nvPr/>
        </p:nvSpPr>
        <p:spPr>
          <a:xfrm>
            <a:off x="6572264" y="5857892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6000" t="4000" r="4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86248" y="357166"/>
            <a:ext cx="4429156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5" name="Полилиния 34"/>
          <p:cNvSpPr/>
          <p:nvPr/>
        </p:nvSpPr>
        <p:spPr>
          <a:xfrm>
            <a:off x="6181970" y="4270087"/>
            <a:ext cx="1764402" cy="1289884"/>
          </a:xfrm>
          <a:custGeom>
            <a:avLst/>
            <a:gdLst>
              <a:gd name="connsiteX0" fmla="*/ 331596 w 1718268"/>
              <a:gd name="connsiteY0" fmla="*/ 0 h 1065126"/>
              <a:gd name="connsiteX1" fmla="*/ 693336 w 1718268"/>
              <a:gd name="connsiteY1" fmla="*/ 0 h 1065126"/>
              <a:gd name="connsiteX2" fmla="*/ 823965 w 1718268"/>
              <a:gd name="connsiteY2" fmla="*/ 321548 h 1065126"/>
              <a:gd name="connsiteX3" fmla="*/ 999811 w 1718268"/>
              <a:gd name="connsiteY3" fmla="*/ 0 h 1065126"/>
              <a:gd name="connsiteX4" fmla="*/ 1406769 w 1718268"/>
              <a:gd name="connsiteY4" fmla="*/ 5025 h 1065126"/>
              <a:gd name="connsiteX5" fmla="*/ 1406769 w 1718268"/>
              <a:gd name="connsiteY5" fmla="*/ 346668 h 1065126"/>
              <a:gd name="connsiteX6" fmla="*/ 1718268 w 1718268"/>
              <a:gd name="connsiteY6" fmla="*/ 512466 h 1065126"/>
              <a:gd name="connsiteX7" fmla="*/ 1391697 w 1718268"/>
              <a:gd name="connsiteY7" fmla="*/ 663192 h 1065126"/>
              <a:gd name="connsiteX8" fmla="*/ 1386672 w 1718268"/>
              <a:gd name="connsiteY8" fmla="*/ 1060101 h 1065126"/>
              <a:gd name="connsiteX9" fmla="*/ 326571 w 1718268"/>
              <a:gd name="connsiteY9" fmla="*/ 1065126 h 1065126"/>
              <a:gd name="connsiteX10" fmla="*/ 331596 w 1718268"/>
              <a:gd name="connsiteY10" fmla="*/ 733530 h 1065126"/>
              <a:gd name="connsiteX11" fmla="*/ 0 w 1718268"/>
              <a:gd name="connsiteY11" fmla="*/ 557684 h 1065126"/>
              <a:gd name="connsiteX12" fmla="*/ 331596 w 1718268"/>
              <a:gd name="connsiteY12" fmla="*/ 371789 h 1065126"/>
              <a:gd name="connsiteX13" fmla="*/ 331596 w 1718268"/>
              <a:gd name="connsiteY13" fmla="*/ 0 h 10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18268" h="1065126">
                <a:moveTo>
                  <a:pt x="331596" y="0"/>
                </a:moveTo>
                <a:lnTo>
                  <a:pt x="693336" y="0"/>
                </a:lnTo>
                <a:lnTo>
                  <a:pt x="823965" y="321548"/>
                </a:lnTo>
                <a:lnTo>
                  <a:pt x="999811" y="0"/>
                </a:lnTo>
                <a:lnTo>
                  <a:pt x="1406769" y="5025"/>
                </a:lnTo>
                <a:lnTo>
                  <a:pt x="1406769" y="346668"/>
                </a:lnTo>
                <a:lnTo>
                  <a:pt x="1718268" y="512466"/>
                </a:lnTo>
                <a:lnTo>
                  <a:pt x="1391697" y="663192"/>
                </a:lnTo>
                <a:lnTo>
                  <a:pt x="1386672" y="1060101"/>
                </a:lnTo>
                <a:lnTo>
                  <a:pt x="326571" y="1065126"/>
                </a:lnTo>
                <a:lnTo>
                  <a:pt x="331596" y="733530"/>
                </a:lnTo>
                <a:lnTo>
                  <a:pt x="0" y="557684"/>
                </a:lnTo>
                <a:lnTo>
                  <a:pt x="331596" y="371789"/>
                </a:lnTo>
                <a:cubicBezTo>
                  <a:pt x="333271" y="247859"/>
                  <a:pt x="334945" y="123930"/>
                  <a:pt x="331596" y="0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9" name="Полилиния 38"/>
          <p:cNvSpPr/>
          <p:nvPr/>
        </p:nvSpPr>
        <p:spPr>
          <a:xfrm>
            <a:off x="5036658" y="2986288"/>
            <a:ext cx="1790196" cy="1314221"/>
          </a:xfrm>
          <a:custGeom>
            <a:avLst/>
            <a:gdLst>
              <a:gd name="connsiteX0" fmla="*/ 356716 w 1743389"/>
              <a:gd name="connsiteY0" fmla="*/ 5024 h 1085222"/>
              <a:gd name="connsiteX1" fmla="*/ 703385 w 1743389"/>
              <a:gd name="connsiteY1" fmla="*/ 0 h 1085222"/>
              <a:gd name="connsiteX2" fmla="*/ 899327 w 1743389"/>
              <a:gd name="connsiteY2" fmla="*/ 346668 h 1085222"/>
              <a:gd name="connsiteX3" fmla="*/ 1045028 w 1743389"/>
              <a:gd name="connsiteY3" fmla="*/ 10049 h 1085222"/>
              <a:gd name="connsiteX4" fmla="*/ 1441938 w 1743389"/>
              <a:gd name="connsiteY4" fmla="*/ 10049 h 1085222"/>
              <a:gd name="connsiteX5" fmla="*/ 1441938 w 1743389"/>
              <a:gd name="connsiteY5" fmla="*/ 396910 h 1085222"/>
              <a:gd name="connsiteX6" fmla="*/ 1743389 w 1743389"/>
              <a:gd name="connsiteY6" fmla="*/ 542611 h 1085222"/>
              <a:gd name="connsiteX7" fmla="*/ 1451987 w 1743389"/>
              <a:gd name="connsiteY7" fmla="*/ 708409 h 1085222"/>
              <a:gd name="connsiteX8" fmla="*/ 1451987 w 1743389"/>
              <a:gd name="connsiteY8" fmla="*/ 1055077 h 1085222"/>
              <a:gd name="connsiteX9" fmla="*/ 1040004 w 1743389"/>
              <a:gd name="connsiteY9" fmla="*/ 1060101 h 1085222"/>
              <a:gd name="connsiteX10" fmla="*/ 894303 w 1743389"/>
              <a:gd name="connsiteY10" fmla="*/ 758651 h 1085222"/>
              <a:gd name="connsiteX11" fmla="*/ 693336 w 1743389"/>
              <a:gd name="connsiteY11" fmla="*/ 1085222 h 1085222"/>
              <a:gd name="connsiteX12" fmla="*/ 361741 w 1743389"/>
              <a:gd name="connsiteY12" fmla="*/ 1080198 h 1085222"/>
              <a:gd name="connsiteX13" fmla="*/ 366765 w 1743389"/>
              <a:gd name="connsiteY13" fmla="*/ 688312 h 1085222"/>
              <a:gd name="connsiteX14" fmla="*/ 0 w 1743389"/>
              <a:gd name="connsiteY14" fmla="*/ 567732 h 1085222"/>
              <a:gd name="connsiteX15" fmla="*/ 361741 w 1743389"/>
              <a:gd name="connsiteY15" fmla="*/ 386862 h 1085222"/>
              <a:gd name="connsiteX16" fmla="*/ 356716 w 1743389"/>
              <a:gd name="connsiteY16" fmla="*/ 5024 h 108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3389" h="1085222">
                <a:moveTo>
                  <a:pt x="356716" y="5024"/>
                </a:moveTo>
                <a:lnTo>
                  <a:pt x="703385" y="0"/>
                </a:lnTo>
                <a:lnTo>
                  <a:pt x="899327" y="346668"/>
                </a:lnTo>
                <a:lnTo>
                  <a:pt x="1045028" y="10049"/>
                </a:lnTo>
                <a:lnTo>
                  <a:pt x="1441938" y="10049"/>
                </a:lnTo>
                <a:lnTo>
                  <a:pt x="1441938" y="396910"/>
                </a:lnTo>
                <a:lnTo>
                  <a:pt x="1743389" y="542611"/>
                </a:lnTo>
                <a:lnTo>
                  <a:pt x="1451987" y="708409"/>
                </a:lnTo>
                <a:lnTo>
                  <a:pt x="1451987" y="1055077"/>
                </a:lnTo>
                <a:lnTo>
                  <a:pt x="1040004" y="1060101"/>
                </a:lnTo>
                <a:lnTo>
                  <a:pt x="894303" y="758651"/>
                </a:lnTo>
                <a:lnTo>
                  <a:pt x="693336" y="1085222"/>
                </a:lnTo>
                <a:lnTo>
                  <a:pt x="361741" y="1080198"/>
                </a:lnTo>
                <a:cubicBezTo>
                  <a:pt x="363416" y="949569"/>
                  <a:pt x="365090" y="818941"/>
                  <a:pt x="366765" y="688312"/>
                </a:cubicBezTo>
                <a:lnTo>
                  <a:pt x="0" y="567732"/>
                </a:lnTo>
                <a:lnTo>
                  <a:pt x="361741" y="386862"/>
                </a:lnTo>
                <a:lnTo>
                  <a:pt x="356716" y="5024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1" name="Полилиния 40"/>
          <p:cNvSpPr/>
          <p:nvPr/>
        </p:nvSpPr>
        <p:spPr>
          <a:xfrm>
            <a:off x="7280853" y="2974120"/>
            <a:ext cx="1429063" cy="1332473"/>
          </a:xfrm>
          <a:custGeom>
            <a:avLst/>
            <a:gdLst>
              <a:gd name="connsiteX0" fmla="*/ 346669 w 1391697"/>
              <a:gd name="connsiteY0" fmla="*/ 10048 h 1100294"/>
              <a:gd name="connsiteX1" fmla="*/ 653143 w 1391697"/>
              <a:gd name="connsiteY1" fmla="*/ 5024 h 1100294"/>
              <a:gd name="connsiteX2" fmla="*/ 854110 w 1391697"/>
              <a:gd name="connsiteY2" fmla="*/ 381837 h 1100294"/>
              <a:gd name="connsiteX3" fmla="*/ 994787 w 1391697"/>
              <a:gd name="connsiteY3" fmla="*/ 0 h 1100294"/>
              <a:gd name="connsiteX4" fmla="*/ 1391697 w 1391697"/>
              <a:gd name="connsiteY4" fmla="*/ 10048 h 1100294"/>
              <a:gd name="connsiteX5" fmla="*/ 1376625 w 1391697"/>
              <a:gd name="connsiteY5" fmla="*/ 1080198 h 1100294"/>
              <a:gd name="connsiteX6" fmla="*/ 989763 w 1391697"/>
              <a:gd name="connsiteY6" fmla="*/ 1075174 h 1100294"/>
              <a:gd name="connsiteX7" fmla="*/ 828989 w 1391697"/>
              <a:gd name="connsiteY7" fmla="*/ 733530 h 1100294"/>
              <a:gd name="connsiteX8" fmla="*/ 673240 w 1391697"/>
              <a:gd name="connsiteY8" fmla="*/ 1100294 h 1100294"/>
              <a:gd name="connsiteX9" fmla="*/ 341644 w 1391697"/>
              <a:gd name="connsiteY9" fmla="*/ 1090246 h 1100294"/>
              <a:gd name="connsiteX10" fmla="*/ 341644 w 1391697"/>
              <a:gd name="connsiteY10" fmla="*/ 733530 h 1100294"/>
              <a:gd name="connsiteX11" fmla="*/ 0 w 1391697"/>
              <a:gd name="connsiteY11" fmla="*/ 557683 h 1100294"/>
              <a:gd name="connsiteX12" fmla="*/ 356717 w 1391697"/>
              <a:gd name="connsiteY12" fmla="*/ 381837 h 1100294"/>
              <a:gd name="connsiteX13" fmla="*/ 346669 w 1391697"/>
              <a:gd name="connsiteY13" fmla="*/ 10048 h 1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1697" h="1100294">
                <a:moveTo>
                  <a:pt x="346669" y="10048"/>
                </a:moveTo>
                <a:lnTo>
                  <a:pt x="653143" y="5024"/>
                </a:lnTo>
                <a:lnTo>
                  <a:pt x="854110" y="381837"/>
                </a:lnTo>
                <a:lnTo>
                  <a:pt x="994787" y="0"/>
                </a:lnTo>
                <a:lnTo>
                  <a:pt x="1391697" y="10048"/>
                </a:lnTo>
                <a:lnTo>
                  <a:pt x="1376625" y="1080198"/>
                </a:lnTo>
                <a:lnTo>
                  <a:pt x="989763" y="1075174"/>
                </a:lnTo>
                <a:lnTo>
                  <a:pt x="828989" y="733530"/>
                </a:lnTo>
                <a:lnTo>
                  <a:pt x="673240" y="1100294"/>
                </a:lnTo>
                <a:lnTo>
                  <a:pt x="341644" y="1090246"/>
                </a:lnTo>
                <a:lnTo>
                  <a:pt x="341644" y="733530"/>
                </a:lnTo>
                <a:lnTo>
                  <a:pt x="0" y="557683"/>
                </a:lnTo>
                <a:lnTo>
                  <a:pt x="356717" y="381837"/>
                </a:lnTo>
                <a:lnTo>
                  <a:pt x="346669" y="10048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2" name="Полилиния 41"/>
          <p:cNvSpPr/>
          <p:nvPr/>
        </p:nvSpPr>
        <p:spPr>
          <a:xfrm>
            <a:off x="7616192" y="1288753"/>
            <a:ext cx="1093723" cy="2135609"/>
          </a:xfrm>
          <a:custGeom>
            <a:avLst/>
            <a:gdLst>
              <a:gd name="connsiteX0" fmla="*/ 20097 w 1065125"/>
              <a:gd name="connsiteY0" fmla="*/ 316523 h 1763486"/>
              <a:gd name="connsiteX1" fmla="*/ 20097 w 1065125"/>
              <a:gd name="connsiteY1" fmla="*/ 316523 h 1763486"/>
              <a:gd name="connsiteX2" fmla="*/ 226088 w 1065125"/>
              <a:gd name="connsiteY2" fmla="*/ 326572 h 1763486"/>
              <a:gd name="connsiteX3" fmla="*/ 251209 w 1065125"/>
              <a:gd name="connsiteY3" fmla="*/ 331596 h 1763486"/>
              <a:gd name="connsiteX4" fmla="*/ 326571 w 1065125"/>
              <a:gd name="connsiteY4" fmla="*/ 321547 h 1763486"/>
              <a:gd name="connsiteX5" fmla="*/ 527538 w 1065125"/>
              <a:gd name="connsiteY5" fmla="*/ 0 h 1763486"/>
              <a:gd name="connsiteX6" fmla="*/ 648118 w 1065125"/>
              <a:gd name="connsiteY6" fmla="*/ 321547 h 1763486"/>
              <a:gd name="connsiteX7" fmla="*/ 1065125 w 1065125"/>
              <a:gd name="connsiteY7" fmla="*/ 321547 h 1763486"/>
              <a:gd name="connsiteX8" fmla="*/ 1055077 w 1065125"/>
              <a:gd name="connsiteY8" fmla="*/ 1396721 h 1763486"/>
              <a:gd name="connsiteX9" fmla="*/ 663191 w 1065125"/>
              <a:gd name="connsiteY9" fmla="*/ 1391697 h 1763486"/>
              <a:gd name="connsiteX10" fmla="*/ 517490 w 1065125"/>
              <a:gd name="connsiteY10" fmla="*/ 1763486 h 1763486"/>
              <a:gd name="connsiteX11" fmla="*/ 326571 w 1065125"/>
              <a:gd name="connsiteY11" fmla="*/ 1386673 h 1763486"/>
              <a:gd name="connsiteX12" fmla="*/ 15072 w 1065125"/>
              <a:gd name="connsiteY12" fmla="*/ 1396721 h 1763486"/>
              <a:gd name="connsiteX13" fmla="*/ 15072 w 1065125"/>
              <a:gd name="connsiteY13" fmla="*/ 1065125 h 1763486"/>
              <a:gd name="connsiteX14" fmla="*/ 316523 w 1065125"/>
              <a:gd name="connsiteY14" fmla="*/ 889279 h 1763486"/>
              <a:gd name="connsiteX15" fmla="*/ 0 w 1065125"/>
              <a:gd name="connsiteY15" fmla="*/ 718457 h 1763486"/>
              <a:gd name="connsiteX16" fmla="*/ 20097 w 1065125"/>
              <a:gd name="connsiteY16" fmla="*/ 316523 h 176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5125" h="1763486">
                <a:moveTo>
                  <a:pt x="20097" y="316523"/>
                </a:moveTo>
                <a:lnTo>
                  <a:pt x="20097" y="316523"/>
                </a:lnTo>
                <a:cubicBezTo>
                  <a:pt x="88962" y="318744"/>
                  <a:pt x="157764" y="317462"/>
                  <a:pt x="226088" y="326572"/>
                </a:cubicBezTo>
                <a:cubicBezTo>
                  <a:pt x="234553" y="327701"/>
                  <a:pt x="242835" y="329921"/>
                  <a:pt x="251209" y="331596"/>
                </a:cubicBezTo>
                <a:cubicBezTo>
                  <a:pt x="340359" y="326352"/>
                  <a:pt x="362128" y="339327"/>
                  <a:pt x="326571" y="321547"/>
                </a:cubicBezTo>
                <a:lnTo>
                  <a:pt x="527538" y="0"/>
                </a:lnTo>
                <a:lnTo>
                  <a:pt x="648118" y="321547"/>
                </a:lnTo>
                <a:lnTo>
                  <a:pt x="1065125" y="321547"/>
                </a:lnTo>
                <a:cubicBezTo>
                  <a:pt x="1061776" y="679938"/>
                  <a:pt x="1058426" y="1038330"/>
                  <a:pt x="1055077" y="1396721"/>
                </a:cubicBezTo>
                <a:lnTo>
                  <a:pt x="663191" y="1391697"/>
                </a:lnTo>
                <a:lnTo>
                  <a:pt x="517490" y="1763486"/>
                </a:lnTo>
                <a:lnTo>
                  <a:pt x="326571" y="1386673"/>
                </a:lnTo>
                <a:lnTo>
                  <a:pt x="15072" y="1396721"/>
                </a:lnTo>
                <a:lnTo>
                  <a:pt x="15072" y="1065125"/>
                </a:lnTo>
                <a:lnTo>
                  <a:pt x="316523" y="889279"/>
                </a:lnTo>
                <a:lnTo>
                  <a:pt x="0" y="718457"/>
                </a:lnTo>
                <a:lnTo>
                  <a:pt x="20097" y="316523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5" name="Полилиния 44"/>
          <p:cNvSpPr/>
          <p:nvPr/>
        </p:nvSpPr>
        <p:spPr>
          <a:xfrm>
            <a:off x="4286248" y="1659411"/>
            <a:ext cx="1492117" cy="1319965"/>
          </a:xfrm>
          <a:custGeom>
            <a:avLst/>
            <a:gdLst>
              <a:gd name="connsiteX0" fmla="*/ 7315 w 1441095"/>
              <a:gd name="connsiteY0" fmla="*/ 0 h 1089965"/>
              <a:gd name="connsiteX1" fmla="*/ 321869 w 1441095"/>
              <a:gd name="connsiteY1" fmla="*/ 0 h 1089965"/>
              <a:gd name="connsiteX2" fmla="*/ 526695 w 1441095"/>
              <a:gd name="connsiteY2" fmla="*/ 395021 h 1089965"/>
              <a:gd name="connsiteX3" fmla="*/ 680314 w 1441095"/>
              <a:gd name="connsiteY3" fmla="*/ 21946 h 1089965"/>
              <a:gd name="connsiteX4" fmla="*/ 1097280 w 1441095"/>
              <a:gd name="connsiteY4" fmla="*/ 21946 h 1089965"/>
              <a:gd name="connsiteX5" fmla="*/ 1089965 w 1441095"/>
              <a:gd name="connsiteY5" fmla="*/ 387706 h 1089965"/>
              <a:gd name="connsiteX6" fmla="*/ 1441095 w 1441095"/>
              <a:gd name="connsiteY6" fmla="*/ 548640 h 1089965"/>
              <a:gd name="connsiteX7" fmla="*/ 1068019 w 1441095"/>
              <a:gd name="connsiteY7" fmla="*/ 702259 h 1089965"/>
              <a:gd name="connsiteX8" fmla="*/ 1075335 w 1441095"/>
              <a:gd name="connsiteY8" fmla="*/ 1089965 h 1089965"/>
              <a:gd name="connsiteX9" fmla="*/ 702259 w 1441095"/>
              <a:gd name="connsiteY9" fmla="*/ 1089965 h 1089965"/>
              <a:gd name="connsiteX10" fmla="*/ 519379 w 1441095"/>
              <a:gd name="connsiteY10" fmla="*/ 680314 h 1089965"/>
              <a:gd name="connsiteX11" fmla="*/ 365760 w 1441095"/>
              <a:gd name="connsiteY11" fmla="*/ 1089965 h 1089965"/>
              <a:gd name="connsiteX12" fmla="*/ 0 w 1441095"/>
              <a:gd name="connsiteY12" fmla="*/ 1089965 h 1089965"/>
              <a:gd name="connsiteX13" fmla="*/ 7315 w 1441095"/>
              <a:gd name="connsiteY13" fmla="*/ 0 h 1089965"/>
              <a:gd name="connsiteX0" fmla="*/ 2438 w 1453104"/>
              <a:gd name="connsiteY0" fmla="*/ 8016 h 1089965"/>
              <a:gd name="connsiteX1" fmla="*/ 333878 w 1453104"/>
              <a:gd name="connsiteY1" fmla="*/ 0 h 1089965"/>
              <a:gd name="connsiteX2" fmla="*/ 538704 w 1453104"/>
              <a:gd name="connsiteY2" fmla="*/ 395021 h 1089965"/>
              <a:gd name="connsiteX3" fmla="*/ 692323 w 1453104"/>
              <a:gd name="connsiteY3" fmla="*/ 21946 h 1089965"/>
              <a:gd name="connsiteX4" fmla="*/ 1109289 w 1453104"/>
              <a:gd name="connsiteY4" fmla="*/ 21946 h 1089965"/>
              <a:gd name="connsiteX5" fmla="*/ 1101974 w 1453104"/>
              <a:gd name="connsiteY5" fmla="*/ 387706 h 1089965"/>
              <a:gd name="connsiteX6" fmla="*/ 1453104 w 1453104"/>
              <a:gd name="connsiteY6" fmla="*/ 548640 h 1089965"/>
              <a:gd name="connsiteX7" fmla="*/ 1080028 w 1453104"/>
              <a:gd name="connsiteY7" fmla="*/ 702259 h 1089965"/>
              <a:gd name="connsiteX8" fmla="*/ 1087344 w 1453104"/>
              <a:gd name="connsiteY8" fmla="*/ 1089965 h 1089965"/>
              <a:gd name="connsiteX9" fmla="*/ 714268 w 1453104"/>
              <a:gd name="connsiteY9" fmla="*/ 1089965 h 1089965"/>
              <a:gd name="connsiteX10" fmla="*/ 531388 w 1453104"/>
              <a:gd name="connsiteY10" fmla="*/ 680314 h 1089965"/>
              <a:gd name="connsiteX11" fmla="*/ 377769 w 1453104"/>
              <a:gd name="connsiteY11" fmla="*/ 1089965 h 1089965"/>
              <a:gd name="connsiteX12" fmla="*/ 12009 w 1453104"/>
              <a:gd name="connsiteY12" fmla="*/ 1089965 h 1089965"/>
              <a:gd name="connsiteX13" fmla="*/ 2438 w 1453104"/>
              <a:gd name="connsiteY13" fmla="*/ 8016 h 108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3104" h="1089965">
                <a:moveTo>
                  <a:pt x="2438" y="8016"/>
                </a:moveTo>
                <a:lnTo>
                  <a:pt x="333878" y="0"/>
                </a:lnTo>
                <a:lnTo>
                  <a:pt x="538704" y="395021"/>
                </a:lnTo>
                <a:lnTo>
                  <a:pt x="692323" y="21946"/>
                </a:lnTo>
                <a:lnTo>
                  <a:pt x="1109289" y="21946"/>
                </a:lnTo>
                <a:lnTo>
                  <a:pt x="1101974" y="387706"/>
                </a:lnTo>
                <a:lnTo>
                  <a:pt x="1453104" y="548640"/>
                </a:lnTo>
                <a:lnTo>
                  <a:pt x="1080028" y="702259"/>
                </a:lnTo>
                <a:lnTo>
                  <a:pt x="1087344" y="1089965"/>
                </a:lnTo>
                <a:lnTo>
                  <a:pt x="714268" y="1089965"/>
                </a:lnTo>
                <a:lnTo>
                  <a:pt x="531388" y="680314"/>
                </a:lnTo>
                <a:lnTo>
                  <a:pt x="377769" y="1089965"/>
                </a:lnTo>
                <a:lnTo>
                  <a:pt x="12009" y="1089965"/>
                </a:lnTo>
                <a:cubicBezTo>
                  <a:pt x="14447" y="726643"/>
                  <a:pt x="0" y="371338"/>
                  <a:pt x="2438" y="8016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8" name="Полилиния 47"/>
          <p:cNvSpPr/>
          <p:nvPr/>
        </p:nvSpPr>
        <p:spPr>
          <a:xfrm>
            <a:off x="5057251" y="357166"/>
            <a:ext cx="1780251" cy="1337682"/>
          </a:xfrm>
          <a:custGeom>
            <a:avLst/>
            <a:gdLst>
              <a:gd name="connsiteX0" fmla="*/ 358445 w 1733703"/>
              <a:gd name="connsiteY0" fmla="*/ 7315 h 1104595"/>
              <a:gd name="connsiteX1" fmla="*/ 1411834 w 1733703"/>
              <a:gd name="connsiteY1" fmla="*/ 0 h 1104595"/>
              <a:gd name="connsiteX2" fmla="*/ 1411834 w 1733703"/>
              <a:gd name="connsiteY2" fmla="*/ 453542 h 1104595"/>
              <a:gd name="connsiteX3" fmla="*/ 1733703 w 1733703"/>
              <a:gd name="connsiteY3" fmla="*/ 555955 h 1104595"/>
              <a:gd name="connsiteX4" fmla="*/ 1411834 w 1733703"/>
              <a:gd name="connsiteY4" fmla="*/ 724204 h 1104595"/>
              <a:gd name="connsiteX5" fmla="*/ 1419149 w 1733703"/>
              <a:gd name="connsiteY5" fmla="*/ 1097280 h 1104595"/>
              <a:gd name="connsiteX6" fmla="*/ 1016813 w 1733703"/>
              <a:gd name="connsiteY6" fmla="*/ 1097280 h 1104595"/>
              <a:gd name="connsiteX7" fmla="*/ 885140 w 1733703"/>
              <a:gd name="connsiteY7" fmla="*/ 716889 h 1104595"/>
              <a:gd name="connsiteX8" fmla="*/ 709575 w 1733703"/>
              <a:gd name="connsiteY8" fmla="*/ 1104595 h 1104595"/>
              <a:gd name="connsiteX9" fmla="*/ 358445 w 1733703"/>
              <a:gd name="connsiteY9" fmla="*/ 1104595 h 1104595"/>
              <a:gd name="connsiteX10" fmla="*/ 365760 w 1733703"/>
              <a:gd name="connsiteY10" fmla="*/ 746150 h 1104595"/>
              <a:gd name="connsiteX11" fmla="*/ 0 w 1733703"/>
              <a:gd name="connsiteY11" fmla="*/ 570585 h 1104595"/>
              <a:gd name="connsiteX12" fmla="*/ 358445 w 1733703"/>
              <a:gd name="connsiteY12" fmla="*/ 395020 h 1104595"/>
              <a:gd name="connsiteX13" fmla="*/ 358445 w 1733703"/>
              <a:gd name="connsiteY13" fmla="*/ 7315 h 110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3703" h="1104595">
                <a:moveTo>
                  <a:pt x="358445" y="7315"/>
                </a:moveTo>
                <a:lnTo>
                  <a:pt x="1411834" y="0"/>
                </a:lnTo>
                <a:lnTo>
                  <a:pt x="1411834" y="453542"/>
                </a:lnTo>
                <a:lnTo>
                  <a:pt x="1733703" y="555955"/>
                </a:lnTo>
                <a:lnTo>
                  <a:pt x="1411834" y="724204"/>
                </a:lnTo>
                <a:lnTo>
                  <a:pt x="1419149" y="1097280"/>
                </a:lnTo>
                <a:lnTo>
                  <a:pt x="1016813" y="1097280"/>
                </a:lnTo>
                <a:lnTo>
                  <a:pt x="885140" y="716889"/>
                </a:lnTo>
                <a:lnTo>
                  <a:pt x="709575" y="1104595"/>
                </a:lnTo>
                <a:lnTo>
                  <a:pt x="358445" y="1104595"/>
                </a:lnTo>
                <a:lnTo>
                  <a:pt x="365760" y="746150"/>
                </a:lnTo>
                <a:lnTo>
                  <a:pt x="0" y="570585"/>
                </a:lnTo>
                <a:lnTo>
                  <a:pt x="358445" y="395020"/>
                </a:lnTo>
                <a:lnTo>
                  <a:pt x="358445" y="7315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>
            <a:hlinkClick r:id="rId3" action="ppaction://hlinksldjump"/>
          </p:cNvPr>
          <p:cNvSpPr/>
          <p:nvPr/>
        </p:nvSpPr>
        <p:spPr>
          <a:xfrm>
            <a:off x="5429256" y="5857892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ГОТОВ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1" grpId="0" animBg="1"/>
      <p:bldP spid="42" grpId="0" animBg="1"/>
      <p:bldP spid="45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6000" t="4000" r="4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86248" y="357166"/>
            <a:ext cx="4429156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4" name="Полилиния 33"/>
          <p:cNvSpPr/>
          <p:nvPr/>
        </p:nvSpPr>
        <p:spPr>
          <a:xfrm>
            <a:off x="7605873" y="3844183"/>
            <a:ext cx="1098881" cy="1721873"/>
          </a:xfrm>
          <a:custGeom>
            <a:avLst/>
            <a:gdLst>
              <a:gd name="connsiteX0" fmla="*/ 25121 w 1070150"/>
              <a:gd name="connsiteY0" fmla="*/ 371789 h 1421842"/>
              <a:gd name="connsiteX1" fmla="*/ 361741 w 1070150"/>
              <a:gd name="connsiteY1" fmla="*/ 381837 h 1421842"/>
              <a:gd name="connsiteX2" fmla="*/ 517491 w 1070150"/>
              <a:gd name="connsiteY2" fmla="*/ 0 h 1421842"/>
              <a:gd name="connsiteX3" fmla="*/ 683288 w 1070150"/>
              <a:gd name="connsiteY3" fmla="*/ 371789 h 1421842"/>
              <a:gd name="connsiteX4" fmla="*/ 1070150 w 1070150"/>
              <a:gd name="connsiteY4" fmla="*/ 381837 h 1421842"/>
              <a:gd name="connsiteX5" fmla="*/ 1070150 w 1070150"/>
              <a:gd name="connsiteY5" fmla="*/ 1421842 h 1421842"/>
              <a:gd name="connsiteX6" fmla="*/ 0 w 1070150"/>
              <a:gd name="connsiteY6" fmla="*/ 1416818 h 1421842"/>
              <a:gd name="connsiteX7" fmla="*/ 5025 w 1070150"/>
              <a:gd name="connsiteY7" fmla="*/ 1014884 h 1421842"/>
              <a:gd name="connsiteX8" fmla="*/ 331596 w 1070150"/>
              <a:gd name="connsiteY8" fmla="*/ 869182 h 1421842"/>
              <a:gd name="connsiteX9" fmla="*/ 15073 w 1070150"/>
              <a:gd name="connsiteY9" fmla="*/ 693336 h 1421842"/>
              <a:gd name="connsiteX10" fmla="*/ 25121 w 1070150"/>
              <a:gd name="connsiteY10" fmla="*/ 371789 h 142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0150" h="1421842">
                <a:moveTo>
                  <a:pt x="25121" y="371789"/>
                </a:moveTo>
                <a:lnTo>
                  <a:pt x="361741" y="381837"/>
                </a:lnTo>
                <a:lnTo>
                  <a:pt x="517491" y="0"/>
                </a:lnTo>
                <a:lnTo>
                  <a:pt x="683288" y="371789"/>
                </a:lnTo>
                <a:lnTo>
                  <a:pt x="1070150" y="381837"/>
                </a:lnTo>
                <a:lnTo>
                  <a:pt x="1070150" y="1421842"/>
                </a:lnTo>
                <a:lnTo>
                  <a:pt x="0" y="1416818"/>
                </a:lnTo>
                <a:lnTo>
                  <a:pt x="5025" y="1014884"/>
                </a:lnTo>
                <a:lnTo>
                  <a:pt x="331596" y="869182"/>
                </a:lnTo>
                <a:lnTo>
                  <a:pt x="15073" y="693336"/>
                </a:lnTo>
                <a:cubicBezTo>
                  <a:pt x="16748" y="584479"/>
                  <a:pt x="18422" y="475622"/>
                  <a:pt x="25121" y="371789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5" name="Полилиния 34"/>
          <p:cNvSpPr/>
          <p:nvPr/>
        </p:nvSpPr>
        <p:spPr>
          <a:xfrm>
            <a:off x="6181970" y="4270087"/>
            <a:ext cx="1764402" cy="1289884"/>
          </a:xfrm>
          <a:custGeom>
            <a:avLst/>
            <a:gdLst>
              <a:gd name="connsiteX0" fmla="*/ 331596 w 1718268"/>
              <a:gd name="connsiteY0" fmla="*/ 0 h 1065126"/>
              <a:gd name="connsiteX1" fmla="*/ 693336 w 1718268"/>
              <a:gd name="connsiteY1" fmla="*/ 0 h 1065126"/>
              <a:gd name="connsiteX2" fmla="*/ 823965 w 1718268"/>
              <a:gd name="connsiteY2" fmla="*/ 321548 h 1065126"/>
              <a:gd name="connsiteX3" fmla="*/ 999811 w 1718268"/>
              <a:gd name="connsiteY3" fmla="*/ 0 h 1065126"/>
              <a:gd name="connsiteX4" fmla="*/ 1406769 w 1718268"/>
              <a:gd name="connsiteY4" fmla="*/ 5025 h 1065126"/>
              <a:gd name="connsiteX5" fmla="*/ 1406769 w 1718268"/>
              <a:gd name="connsiteY5" fmla="*/ 346668 h 1065126"/>
              <a:gd name="connsiteX6" fmla="*/ 1718268 w 1718268"/>
              <a:gd name="connsiteY6" fmla="*/ 512466 h 1065126"/>
              <a:gd name="connsiteX7" fmla="*/ 1391697 w 1718268"/>
              <a:gd name="connsiteY7" fmla="*/ 663192 h 1065126"/>
              <a:gd name="connsiteX8" fmla="*/ 1386672 w 1718268"/>
              <a:gd name="connsiteY8" fmla="*/ 1060101 h 1065126"/>
              <a:gd name="connsiteX9" fmla="*/ 326571 w 1718268"/>
              <a:gd name="connsiteY9" fmla="*/ 1065126 h 1065126"/>
              <a:gd name="connsiteX10" fmla="*/ 331596 w 1718268"/>
              <a:gd name="connsiteY10" fmla="*/ 733530 h 1065126"/>
              <a:gd name="connsiteX11" fmla="*/ 0 w 1718268"/>
              <a:gd name="connsiteY11" fmla="*/ 557684 h 1065126"/>
              <a:gd name="connsiteX12" fmla="*/ 331596 w 1718268"/>
              <a:gd name="connsiteY12" fmla="*/ 371789 h 1065126"/>
              <a:gd name="connsiteX13" fmla="*/ 331596 w 1718268"/>
              <a:gd name="connsiteY13" fmla="*/ 0 h 10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18268" h="1065126">
                <a:moveTo>
                  <a:pt x="331596" y="0"/>
                </a:moveTo>
                <a:lnTo>
                  <a:pt x="693336" y="0"/>
                </a:lnTo>
                <a:lnTo>
                  <a:pt x="823965" y="321548"/>
                </a:lnTo>
                <a:lnTo>
                  <a:pt x="999811" y="0"/>
                </a:lnTo>
                <a:lnTo>
                  <a:pt x="1406769" y="5025"/>
                </a:lnTo>
                <a:lnTo>
                  <a:pt x="1406769" y="346668"/>
                </a:lnTo>
                <a:lnTo>
                  <a:pt x="1718268" y="512466"/>
                </a:lnTo>
                <a:lnTo>
                  <a:pt x="1391697" y="663192"/>
                </a:lnTo>
                <a:lnTo>
                  <a:pt x="1386672" y="1060101"/>
                </a:lnTo>
                <a:lnTo>
                  <a:pt x="326571" y="1065126"/>
                </a:lnTo>
                <a:lnTo>
                  <a:pt x="331596" y="733530"/>
                </a:lnTo>
                <a:lnTo>
                  <a:pt x="0" y="557684"/>
                </a:lnTo>
                <a:lnTo>
                  <a:pt x="331596" y="371789"/>
                </a:lnTo>
                <a:cubicBezTo>
                  <a:pt x="333271" y="247859"/>
                  <a:pt x="334945" y="123930"/>
                  <a:pt x="331596" y="0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6" name="Полилиния 35"/>
          <p:cNvSpPr/>
          <p:nvPr/>
        </p:nvSpPr>
        <p:spPr>
          <a:xfrm>
            <a:off x="5397791" y="3911111"/>
            <a:ext cx="1129837" cy="1661029"/>
          </a:xfrm>
          <a:custGeom>
            <a:avLst/>
            <a:gdLst>
              <a:gd name="connsiteX0" fmla="*/ 15073 w 1100295"/>
              <a:gd name="connsiteY0" fmla="*/ 316523 h 1371600"/>
              <a:gd name="connsiteX1" fmla="*/ 346668 w 1100295"/>
              <a:gd name="connsiteY1" fmla="*/ 326571 h 1371600"/>
              <a:gd name="connsiteX2" fmla="*/ 542611 w 1100295"/>
              <a:gd name="connsiteY2" fmla="*/ 0 h 1371600"/>
              <a:gd name="connsiteX3" fmla="*/ 698361 w 1100295"/>
              <a:gd name="connsiteY3" fmla="*/ 311499 h 1371600"/>
              <a:gd name="connsiteX4" fmla="*/ 1100295 w 1100295"/>
              <a:gd name="connsiteY4" fmla="*/ 301451 h 1371600"/>
              <a:gd name="connsiteX5" fmla="*/ 1090246 w 1100295"/>
              <a:gd name="connsiteY5" fmla="*/ 673240 h 1371600"/>
              <a:gd name="connsiteX6" fmla="*/ 758651 w 1100295"/>
              <a:gd name="connsiteY6" fmla="*/ 849086 h 1371600"/>
              <a:gd name="connsiteX7" fmla="*/ 1095271 w 1100295"/>
              <a:gd name="connsiteY7" fmla="*/ 1019908 h 1371600"/>
              <a:gd name="connsiteX8" fmla="*/ 1090246 w 1100295"/>
              <a:gd name="connsiteY8" fmla="*/ 1366576 h 1371600"/>
              <a:gd name="connsiteX9" fmla="*/ 0 w 1100295"/>
              <a:gd name="connsiteY9" fmla="*/ 1371600 h 1371600"/>
              <a:gd name="connsiteX10" fmla="*/ 0 w 1100295"/>
              <a:gd name="connsiteY10" fmla="*/ 1045029 h 1371600"/>
              <a:gd name="connsiteX11" fmla="*/ 386862 w 1100295"/>
              <a:gd name="connsiteY11" fmla="*/ 844062 h 1371600"/>
              <a:gd name="connsiteX12" fmla="*/ 10049 w 1100295"/>
              <a:gd name="connsiteY12" fmla="*/ 668215 h 1371600"/>
              <a:gd name="connsiteX13" fmla="*/ 15073 w 1100295"/>
              <a:gd name="connsiteY13" fmla="*/ 31652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0295" h="1371600">
                <a:moveTo>
                  <a:pt x="15073" y="316523"/>
                </a:moveTo>
                <a:lnTo>
                  <a:pt x="346668" y="326571"/>
                </a:lnTo>
                <a:lnTo>
                  <a:pt x="542611" y="0"/>
                </a:lnTo>
                <a:lnTo>
                  <a:pt x="698361" y="311499"/>
                </a:lnTo>
                <a:lnTo>
                  <a:pt x="1100295" y="301451"/>
                </a:lnTo>
                <a:lnTo>
                  <a:pt x="1090246" y="673240"/>
                </a:lnTo>
                <a:lnTo>
                  <a:pt x="758651" y="849086"/>
                </a:lnTo>
                <a:lnTo>
                  <a:pt x="1095271" y="1019908"/>
                </a:lnTo>
                <a:lnTo>
                  <a:pt x="1090246" y="1366576"/>
                </a:lnTo>
                <a:lnTo>
                  <a:pt x="0" y="1371600"/>
                </a:lnTo>
                <a:lnTo>
                  <a:pt x="0" y="1045029"/>
                </a:lnTo>
                <a:lnTo>
                  <a:pt x="386862" y="844062"/>
                </a:lnTo>
                <a:lnTo>
                  <a:pt x="10049" y="668215"/>
                </a:lnTo>
                <a:cubicBezTo>
                  <a:pt x="11724" y="550984"/>
                  <a:pt x="13398" y="433754"/>
                  <a:pt x="15073" y="316523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7" name="Полилиния 36"/>
          <p:cNvSpPr/>
          <p:nvPr/>
        </p:nvSpPr>
        <p:spPr>
          <a:xfrm>
            <a:off x="4288592" y="4282257"/>
            <a:ext cx="1490970" cy="1283799"/>
          </a:xfrm>
          <a:custGeom>
            <a:avLst/>
            <a:gdLst>
              <a:gd name="connsiteX0" fmla="*/ 10049 w 1451987"/>
              <a:gd name="connsiteY0" fmla="*/ 0 h 1060101"/>
              <a:gd name="connsiteX1" fmla="*/ 326572 w 1451987"/>
              <a:gd name="connsiteY1" fmla="*/ 0 h 1060101"/>
              <a:gd name="connsiteX2" fmla="*/ 502418 w 1451987"/>
              <a:gd name="connsiteY2" fmla="*/ 356716 h 1060101"/>
              <a:gd name="connsiteX3" fmla="*/ 688312 w 1451987"/>
              <a:gd name="connsiteY3" fmla="*/ 10048 h 1060101"/>
              <a:gd name="connsiteX4" fmla="*/ 1090247 w 1451987"/>
              <a:gd name="connsiteY4" fmla="*/ 5024 h 1060101"/>
              <a:gd name="connsiteX5" fmla="*/ 1095271 w 1451987"/>
              <a:gd name="connsiteY5" fmla="*/ 366765 h 1060101"/>
              <a:gd name="connsiteX6" fmla="*/ 1451987 w 1451987"/>
              <a:gd name="connsiteY6" fmla="*/ 547635 h 1060101"/>
              <a:gd name="connsiteX7" fmla="*/ 1075174 w 1451987"/>
              <a:gd name="connsiteY7" fmla="*/ 743578 h 1060101"/>
              <a:gd name="connsiteX8" fmla="*/ 1075174 w 1451987"/>
              <a:gd name="connsiteY8" fmla="*/ 1060101 h 1060101"/>
              <a:gd name="connsiteX9" fmla="*/ 0 w 1451987"/>
              <a:gd name="connsiteY9" fmla="*/ 1060101 h 1060101"/>
              <a:gd name="connsiteX10" fmla="*/ 10049 w 1451987"/>
              <a:gd name="connsiteY10" fmla="*/ 0 h 106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1987" h="1060101">
                <a:moveTo>
                  <a:pt x="10049" y="0"/>
                </a:moveTo>
                <a:lnTo>
                  <a:pt x="326572" y="0"/>
                </a:lnTo>
                <a:lnTo>
                  <a:pt x="502418" y="356716"/>
                </a:lnTo>
                <a:lnTo>
                  <a:pt x="688312" y="10048"/>
                </a:lnTo>
                <a:lnTo>
                  <a:pt x="1090247" y="5024"/>
                </a:lnTo>
                <a:cubicBezTo>
                  <a:pt x="1091922" y="125604"/>
                  <a:pt x="1093596" y="246185"/>
                  <a:pt x="1095271" y="366765"/>
                </a:cubicBezTo>
                <a:lnTo>
                  <a:pt x="1451987" y="547635"/>
                </a:lnTo>
                <a:lnTo>
                  <a:pt x="1075174" y="743578"/>
                </a:lnTo>
                <a:lnTo>
                  <a:pt x="1075174" y="1060101"/>
                </a:lnTo>
                <a:lnTo>
                  <a:pt x="0" y="1060101"/>
                </a:lnTo>
                <a:cubicBezTo>
                  <a:pt x="3350" y="706734"/>
                  <a:pt x="6699" y="353367"/>
                  <a:pt x="10049" y="0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8" name="Полилиния 37"/>
          <p:cNvSpPr/>
          <p:nvPr/>
        </p:nvSpPr>
        <p:spPr>
          <a:xfrm>
            <a:off x="4293752" y="2493456"/>
            <a:ext cx="1114359" cy="2208621"/>
          </a:xfrm>
          <a:custGeom>
            <a:avLst/>
            <a:gdLst>
              <a:gd name="connsiteX0" fmla="*/ 0 w 1085222"/>
              <a:gd name="connsiteY0" fmla="*/ 406958 h 1823776"/>
              <a:gd name="connsiteX1" fmla="*/ 381837 w 1085222"/>
              <a:gd name="connsiteY1" fmla="*/ 406958 h 1823776"/>
              <a:gd name="connsiteX2" fmla="*/ 527538 w 1085222"/>
              <a:gd name="connsiteY2" fmla="*/ 0 h 1823776"/>
              <a:gd name="connsiteX3" fmla="*/ 713433 w 1085222"/>
              <a:gd name="connsiteY3" fmla="*/ 422031 h 1823776"/>
              <a:gd name="connsiteX4" fmla="*/ 1080197 w 1085222"/>
              <a:gd name="connsiteY4" fmla="*/ 411982 h 1823776"/>
              <a:gd name="connsiteX5" fmla="*/ 1080197 w 1085222"/>
              <a:gd name="connsiteY5" fmla="*/ 803868 h 1823776"/>
              <a:gd name="connsiteX6" fmla="*/ 733529 w 1085222"/>
              <a:gd name="connsiteY6" fmla="*/ 969666 h 1823776"/>
              <a:gd name="connsiteX7" fmla="*/ 1085222 w 1085222"/>
              <a:gd name="connsiteY7" fmla="*/ 1105319 h 1823776"/>
              <a:gd name="connsiteX8" fmla="*/ 1085222 w 1085222"/>
              <a:gd name="connsiteY8" fmla="*/ 1482132 h 1823776"/>
              <a:gd name="connsiteX9" fmla="*/ 668215 w 1085222"/>
              <a:gd name="connsiteY9" fmla="*/ 1487156 h 1823776"/>
              <a:gd name="connsiteX10" fmla="*/ 497393 w 1085222"/>
              <a:gd name="connsiteY10" fmla="*/ 1823776 h 1823776"/>
              <a:gd name="connsiteX11" fmla="*/ 326571 w 1085222"/>
              <a:gd name="connsiteY11" fmla="*/ 1467059 h 1823776"/>
              <a:gd name="connsiteX12" fmla="*/ 0 w 1085222"/>
              <a:gd name="connsiteY12" fmla="*/ 1477108 h 1823776"/>
              <a:gd name="connsiteX13" fmla="*/ 0 w 1085222"/>
              <a:gd name="connsiteY13" fmla="*/ 406958 h 182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5222" h="1823776">
                <a:moveTo>
                  <a:pt x="0" y="406958"/>
                </a:moveTo>
                <a:lnTo>
                  <a:pt x="381837" y="406958"/>
                </a:lnTo>
                <a:lnTo>
                  <a:pt x="527538" y="0"/>
                </a:lnTo>
                <a:lnTo>
                  <a:pt x="713433" y="422031"/>
                </a:lnTo>
                <a:lnTo>
                  <a:pt x="1080197" y="411982"/>
                </a:lnTo>
                <a:lnTo>
                  <a:pt x="1080197" y="803868"/>
                </a:lnTo>
                <a:lnTo>
                  <a:pt x="733529" y="969666"/>
                </a:lnTo>
                <a:lnTo>
                  <a:pt x="1085222" y="1105319"/>
                </a:lnTo>
                <a:lnTo>
                  <a:pt x="1085222" y="1482132"/>
                </a:lnTo>
                <a:lnTo>
                  <a:pt x="668215" y="1487156"/>
                </a:lnTo>
                <a:lnTo>
                  <a:pt x="497393" y="1823776"/>
                </a:lnTo>
                <a:lnTo>
                  <a:pt x="326571" y="1467059"/>
                </a:lnTo>
                <a:lnTo>
                  <a:pt x="0" y="1477108"/>
                </a:lnTo>
                <a:cubicBezTo>
                  <a:pt x="1675" y="1118717"/>
                  <a:pt x="3349" y="760325"/>
                  <a:pt x="0" y="406958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9" name="Полилиния 38"/>
          <p:cNvSpPr/>
          <p:nvPr/>
        </p:nvSpPr>
        <p:spPr>
          <a:xfrm>
            <a:off x="5036658" y="2986288"/>
            <a:ext cx="1790196" cy="1314221"/>
          </a:xfrm>
          <a:custGeom>
            <a:avLst/>
            <a:gdLst>
              <a:gd name="connsiteX0" fmla="*/ 356716 w 1743389"/>
              <a:gd name="connsiteY0" fmla="*/ 5024 h 1085222"/>
              <a:gd name="connsiteX1" fmla="*/ 703385 w 1743389"/>
              <a:gd name="connsiteY1" fmla="*/ 0 h 1085222"/>
              <a:gd name="connsiteX2" fmla="*/ 899327 w 1743389"/>
              <a:gd name="connsiteY2" fmla="*/ 346668 h 1085222"/>
              <a:gd name="connsiteX3" fmla="*/ 1045028 w 1743389"/>
              <a:gd name="connsiteY3" fmla="*/ 10049 h 1085222"/>
              <a:gd name="connsiteX4" fmla="*/ 1441938 w 1743389"/>
              <a:gd name="connsiteY4" fmla="*/ 10049 h 1085222"/>
              <a:gd name="connsiteX5" fmla="*/ 1441938 w 1743389"/>
              <a:gd name="connsiteY5" fmla="*/ 396910 h 1085222"/>
              <a:gd name="connsiteX6" fmla="*/ 1743389 w 1743389"/>
              <a:gd name="connsiteY6" fmla="*/ 542611 h 1085222"/>
              <a:gd name="connsiteX7" fmla="*/ 1451987 w 1743389"/>
              <a:gd name="connsiteY7" fmla="*/ 708409 h 1085222"/>
              <a:gd name="connsiteX8" fmla="*/ 1451987 w 1743389"/>
              <a:gd name="connsiteY8" fmla="*/ 1055077 h 1085222"/>
              <a:gd name="connsiteX9" fmla="*/ 1040004 w 1743389"/>
              <a:gd name="connsiteY9" fmla="*/ 1060101 h 1085222"/>
              <a:gd name="connsiteX10" fmla="*/ 894303 w 1743389"/>
              <a:gd name="connsiteY10" fmla="*/ 758651 h 1085222"/>
              <a:gd name="connsiteX11" fmla="*/ 693336 w 1743389"/>
              <a:gd name="connsiteY11" fmla="*/ 1085222 h 1085222"/>
              <a:gd name="connsiteX12" fmla="*/ 361741 w 1743389"/>
              <a:gd name="connsiteY12" fmla="*/ 1080198 h 1085222"/>
              <a:gd name="connsiteX13" fmla="*/ 366765 w 1743389"/>
              <a:gd name="connsiteY13" fmla="*/ 688312 h 1085222"/>
              <a:gd name="connsiteX14" fmla="*/ 0 w 1743389"/>
              <a:gd name="connsiteY14" fmla="*/ 567732 h 1085222"/>
              <a:gd name="connsiteX15" fmla="*/ 361741 w 1743389"/>
              <a:gd name="connsiteY15" fmla="*/ 386862 h 1085222"/>
              <a:gd name="connsiteX16" fmla="*/ 356716 w 1743389"/>
              <a:gd name="connsiteY16" fmla="*/ 5024 h 108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3389" h="1085222">
                <a:moveTo>
                  <a:pt x="356716" y="5024"/>
                </a:moveTo>
                <a:lnTo>
                  <a:pt x="703385" y="0"/>
                </a:lnTo>
                <a:lnTo>
                  <a:pt x="899327" y="346668"/>
                </a:lnTo>
                <a:lnTo>
                  <a:pt x="1045028" y="10049"/>
                </a:lnTo>
                <a:lnTo>
                  <a:pt x="1441938" y="10049"/>
                </a:lnTo>
                <a:lnTo>
                  <a:pt x="1441938" y="396910"/>
                </a:lnTo>
                <a:lnTo>
                  <a:pt x="1743389" y="542611"/>
                </a:lnTo>
                <a:lnTo>
                  <a:pt x="1451987" y="708409"/>
                </a:lnTo>
                <a:lnTo>
                  <a:pt x="1451987" y="1055077"/>
                </a:lnTo>
                <a:lnTo>
                  <a:pt x="1040004" y="1060101"/>
                </a:lnTo>
                <a:lnTo>
                  <a:pt x="894303" y="758651"/>
                </a:lnTo>
                <a:lnTo>
                  <a:pt x="693336" y="1085222"/>
                </a:lnTo>
                <a:lnTo>
                  <a:pt x="361741" y="1080198"/>
                </a:lnTo>
                <a:cubicBezTo>
                  <a:pt x="363416" y="949569"/>
                  <a:pt x="365090" y="818941"/>
                  <a:pt x="366765" y="688312"/>
                </a:cubicBezTo>
                <a:lnTo>
                  <a:pt x="0" y="567732"/>
                </a:lnTo>
                <a:lnTo>
                  <a:pt x="361741" y="386862"/>
                </a:lnTo>
                <a:lnTo>
                  <a:pt x="356716" y="5024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0" name="Полилиния 39"/>
          <p:cNvSpPr/>
          <p:nvPr/>
        </p:nvSpPr>
        <p:spPr>
          <a:xfrm>
            <a:off x="6512152" y="2560384"/>
            <a:ext cx="1124678" cy="2086934"/>
          </a:xfrm>
          <a:custGeom>
            <a:avLst/>
            <a:gdLst>
              <a:gd name="connsiteX0" fmla="*/ 5024 w 1095271"/>
              <a:gd name="connsiteY0" fmla="*/ 361741 h 1723292"/>
              <a:gd name="connsiteX1" fmla="*/ 341644 w 1095271"/>
              <a:gd name="connsiteY1" fmla="*/ 351692 h 1723292"/>
              <a:gd name="connsiteX2" fmla="*/ 522514 w 1095271"/>
              <a:gd name="connsiteY2" fmla="*/ 0 h 1723292"/>
              <a:gd name="connsiteX3" fmla="*/ 713433 w 1095271"/>
              <a:gd name="connsiteY3" fmla="*/ 356716 h 1723292"/>
              <a:gd name="connsiteX4" fmla="*/ 1095271 w 1095271"/>
              <a:gd name="connsiteY4" fmla="*/ 351692 h 1723292"/>
              <a:gd name="connsiteX5" fmla="*/ 1095271 w 1095271"/>
              <a:gd name="connsiteY5" fmla="*/ 723481 h 1723292"/>
              <a:gd name="connsiteX6" fmla="*/ 743578 w 1095271"/>
              <a:gd name="connsiteY6" fmla="*/ 899327 h 1723292"/>
              <a:gd name="connsiteX7" fmla="*/ 1085222 w 1095271"/>
              <a:gd name="connsiteY7" fmla="*/ 1075174 h 1723292"/>
              <a:gd name="connsiteX8" fmla="*/ 1085222 w 1095271"/>
              <a:gd name="connsiteY8" fmla="*/ 1421842 h 1723292"/>
              <a:gd name="connsiteX9" fmla="*/ 668216 w 1095271"/>
              <a:gd name="connsiteY9" fmla="*/ 1416818 h 1723292"/>
              <a:gd name="connsiteX10" fmla="*/ 497394 w 1095271"/>
              <a:gd name="connsiteY10" fmla="*/ 1723292 h 1723292"/>
              <a:gd name="connsiteX11" fmla="*/ 371789 w 1095271"/>
              <a:gd name="connsiteY11" fmla="*/ 1406769 h 1723292"/>
              <a:gd name="connsiteX12" fmla="*/ 10049 w 1095271"/>
              <a:gd name="connsiteY12" fmla="*/ 1406769 h 1723292"/>
              <a:gd name="connsiteX13" fmla="*/ 15073 w 1095271"/>
              <a:gd name="connsiteY13" fmla="*/ 1050053 h 1723292"/>
              <a:gd name="connsiteX14" fmla="*/ 301451 w 1095271"/>
              <a:gd name="connsiteY14" fmla="*/ 894303 h 1723292"/>
              <a:gd name="connsiteX15" fmla="*/ 0 w 1095271"/>
              <a:gd name="connsiteY15" fmla="*/ 748602 h 1723292"/>
              <a:gd name="connsiteX16" fmla="*/ 5024 w 1095271"/>
              <a:gd name="connsiteY16" fmla="*/ 361741 h 172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5271" h="1723292">
                <a:moveTo>
                  <a:pt x="5024" y="361741"/>
                </a:moveTo>
                <a:lnTo>
                  <a:pt x="341644" y="351692"/>
                </a:lnTo>
                <a:lnTo>
                  <a:pt x="522514" y="0"/>
                </a:lnTo>
                <a:lnTo>
                  <a:pt x="713433" y="356716"/>
                </a:lnTo>
                <a:lnTo>
                  <a:pt x="1095271" y="351692"/>
                </a:lnTo>
                <a:lnTo>
                  <a:pt x="1095271" y="723481"/>
                </a:lnTo>
                <a:lnTo>
                  <a:pt x="743578" y="899327"/>
                </a:lnTo>
                <a:lnTo>
                  <a:pt x="1085222" y="1075174"/>
                </a:lnTo>
                <a:lnTo>
                  <a:pt x="1085222" y="1421842"/>
                </a:lnTo>
                <a:lnTo>
                  <a:pt x="668216" y="1416818"/>
                </a:lnTo>
                <a:lnTo>
                  <a:pt x="497394" y="1723292"/>
                </a:lnTo>
                <a:lnTo>
                  <a:pt x="371789" y="1406769"/>
                </a:lnTo>
                <a:lnTo>
                  <a:pt x="10049" y="1406769"/>
                </a:lnTo>
                <a:cubicBezTo>
                  <a:pt x="11724" y="1287864"/>
                  <a:pt x="13398" y="1168958"/>
                  <a:pt x="15073" y="1050053"/>
                </a:cubicBezTo>
                <a:lnTo>
                  <a:pt x="301451" y="894303"/>
                </a:lnTo>
                <a:lnTo>
                  <a:pt x="0" y="748602"/>
                </a:lnTo>
                <a:cubicBezTo>
                  <a:pt x="1675" y="619648"/>
                  <a:pt x="3349" y="490695"/>
                  <a:pt x="5024" y="361741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1" name="Полилиния 40"/>
          <p:cNvSpPr/>
          <p:nvPr/>
        </p:nvSpPr>
        <p:spPr>
          <a:xfrm>
            <a:off x="7280853" y="2974120"/>
            <a:ext cx="1429063" cy="1332473"/>
          </a:xfrm>
          <a:custGeom>
            <a:avLst/>
            <a:gdLst>
              <a:gd name="connsiteX0" fmla="*/ 346669 w 1391697"/>
              <a:gd name="connsiteY0" fmla="*/ 10048 h 1100294"/>
              <a:gd name="connsiteX1" fmla="*/ 653143 w 1391697"/>
              <a:gd name="connsiteY1" fmla="*/ 5024 h 1100294"/>
              <a:gd name="connsiteX2" fmla="*/ 854110 w 1391697"/>
              <a:gd name="connsiteY2" fmla="*/ 381837 h 1100294"/>
              <a:gd name="connsiteX3" fmla="*/ 994787 w 1391697"/>
              <a:gd name="connsiteY3" fmla="*/ 0 h 1100294"/>
              <a:gd name="connsiteX4" fmla="*/ 1391697 w 1391697"/>
              <a:gd name="connsiteY4" fmla="*/ 10048 h 1100294"/>
              <a:gd name="connsiteX5" fmla="*/ 1376625 w 1391697"/>
              <a:gd name="connsiteY5" fmla="*/ 1080198 h 1100294"/>
              <a:gd name="connsiteX6" fmla="*/ 989763 w 1391697"/>
              <a:gd name="connsiteY6" fmla="*/ 1075174 h 1100294"/>
              <a:gd name="connsiteX7" fmla="*/ 828989 w 1391697"/>
              <a:gd name="connsiteY7" fmla="*/ 733530 h 1100294"/>
              <a:gd name="connsiteX8" fmla="*/ 673240 w 1391697"/>
              <a:gd name="connsiteY8" fmla="*/ 1100294 h 1100294"/>
              <a:gd name="connsiteX9" fmla="*/ 341644 w 1391697"/>
              <a:gd name="connsiteY9" fmla="*/ 1090246 h 1100294"/>
              <a:gd name="connsiteX10" fmla="*/ 341644 w 1391697"/>
              <a:gd name="connsiteY10" fmla="*/ 733530 h 1100294"/>
              <a:gd name="connsiteX11" fmla="*/ 0 w 1391697"/>
              <a:gd name="connsiteY11" fmla="*/ 557683 h 1100294"/>
              <a:gd name="connsiteX12" fmla="*/ 356717 w 1391697"/>
              <a:gd name="connsiteY12" fmla="*/ 381837 h 1100294"/>
              <a:gd name="connsiteX13" fmla="*/ 346669 w 1391697"/>
              <a:gd name="connsiteY13" fmla="*/ 10048 h 1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1697" h="1100294">
                <a:moveTo>
                  <a:pt x="346669" y="10048"/>
                </a:moveTo>
                <a:lnTo>
                  <a:pt x="653143" y="5024"/>
                </a:lnTo>
                <a:lnTo>
                  <a:pt x="854110" y="381837"/>
                </a:lnTo>
                <a:lnTo>
                  <a:pt x="994787" y="0"/>
                </a:lnTo>
                <a:lnTo>
                  <a:pt x="1391697" y="10048"/>
                </a:lnTo>
                <a:lnTo>
                  <a:pt x="1376625" y="1080198"/>
                </a:lnTo>
                <a:lnTo>
                  <a:pt x="989763" y="1075174"/>
                </a:lnTo>
                <a:lnTo>
                  <a:pt x="828989" y="733530"/>
                </a:lnTo>
                <a:lnTo>
                  <a:pt x="673240" y="1100294"/>
                </a:lnTo>
                <a:lnTo>
                  <a:pt x="341644" y="1090246"/>
                </a:lnTo>
                <a:lnTo>
                  <a:pt x="341644" y="733530"/>
                </a:lnTo>
                <a:lnTo>
                  <a:pt x="0" y="557683"/>
                </a:lnTo>
                <a:lnTo>
                  <a:pt x="356717" y="381837"/>
                </a:lnTo>
                <a:lnTo>
                  <a:pt x="346669" y="10048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2" name="Полилиния 41"/>
          <p:cNvSpPr/>
          <p:nvPr/>
        </p:nvSpPr>
        <p:spPr>
          <a:xfrm>
            <a:off x="7616192" y="1288753"/>
            <a:ext cx="1093723" cy="2135609"/>
          </a:xfrm>
          <a:custGeom>
            <a:avLst/>
            <a:gdLst>
              <a:gd name="connsiteX0" fmla="*/ 20097 w 1065125"/>
              <a:gd name="connsiteY0" fmla="*/ 316523 h 1763486"/>
              <a:gd name="connsiteX1" fmla="*/ 20097 w 1065125"/>
              <a:gd name="connsiteY1" fmla="*/ 316523 h 1763486"/>
              <a:gd name="connsiteX2" fmla="*/ 226088 w 1065125"/>
              <a:gd name="connsiteY2" fmla="*/ 326572 h 1763486"/>
              <a:gd name="connsiteX3" fmla="*/ 251209 w 1065125"/>
              <a:gd name="connsiteY3" fmla="*/ 331596 h 1763486"/>
              <a:gd name="connsiteX4" fmla="*/ 326571 w 1065125"/>
              <a:gd name="connsiteY4" fmla="*/ 321547 h 1763486"/>
              <a:gd name="connsiteX5" fmla="*/ 527538 w 1065125"/>
              <a:gd name="connsiteY5" fmla="*/ 0 h 1763486"/>
              <a:gd name="connsiteX6" fmla="*/ 648118 w 1065125"/>
              <a:gd name="connsiteY6" fmla="*/ 321547 h 1763486"/>
              <a:gd name="connsiteX7" fmla="*/ 1065125 w 1065125"/>
              <a:gd name="connsiteY7" fmla="*/ 321547 h 1763486"/>
              <a:gd name="connsiteX8" fmla="*/ 1055077 w 1065125"/>
              <a:gd name="connsiteY8" fmla="*/ 1396721 h 1763486"/>
              <a:gd name="connsiteX9" fmla="*/ 663191 w 1065125"/>
              <a:gd name="connsiteY9" fmla="*/ 1391697 h 1763486"/>
              <a:gd name="connsiteX10" fmla="*/ 517490 w 1065125"/>
              <a:gd name="connsiteY10" fmla="*/ 1763486 h 1763486"/>
              <a:gd name="connsiteX11" fmla="*/ 326571 w 1065125"/>
              <a:gd name="connsiteY11" fmla="*/ 1386673 h 1763486"/>
              <a:gd name="connsiteX12" fmla="*/ 15072 w 1065125"/>
              <a:gd name="connsiteY12" fmla="*/ 1396721 h 1763486"/>
              <a:gd name="connsiteX13" fmla="*/ 15072 w 1065125"/>
              <a:gd name="connsiteY13" fmla="*/ 1065125 h 1763486"/>
              <a:gd name="connsiteX14" fmla="*/ 316523 w 1065125"/>
              <a:gd name="connsiteY14" fmla="*/ 889279 h 1763486"/>
              <a:gd name="connsiteX15" fmla="*/ 0 w 1065125"/>
              <a:gd name="connsiteY15" fmla="*/ 718457 h 1763486"/>
              <a:gd name="connsiteX16" fmla="*/ 20097 w 1065125"/>
              <a:gd name="connsiteY16" fmla="*/ 316523 h 176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5125" h="1763486">
                <a:moveTo>
                  <a:pt x="20097" y="316523"/>
                </a:moveTo>
                <a:lnTo>
                  <a:pt x="20097" y="316523"/>
                </a:lnTo>
                <a:cubicBezTo>
                  <a:pt x="88962" y="318744"/>
                  <a:pt x="157764" y="317462"/>
                  <a:pt x="226088" y="326572"/>
                </a:cubicBezTo>
                <a:cubicBezTo>
                  <a:pt x="234553" y="327701"/>
                  <a:pt x="242835" y="329921"/>
                  <a:pt x="251209" y="331596"/>
                </a:cubicBezTo>
                <a:cubicBezTo>
                  <a:pt x="340359" y="326352"/>
                  <a:pt x="362128" y="339327"/>
                  <a:pt x="326571" y="321547"/>
                </a:cubicBezTo>
                <a:lnTo>
                  <a:pt x="527538" y="0"/>
                </a:lnTo>
                <a:lnTo>
                  <a:pt x="648118" y="321547"/>
                </a:lnTo>
                <a:lnTo>
                  <a:pt x="1065125" y="321547"/>
                </a:lnTo>
                <a:cubicBezTo>
                  <a:pt x="1061776" y="679938"/>
                  <a:pt x="1058426" y="1038330"/>
                  <a:pt x="1055077" y="1396721"/>
                </a:cubicBezTo>
                <a:lnTo>
                  <a:pt x="663191" y="1391697"/>
                </a:lnTo>
                <a:lnTo>
                  <a:pt x="517490" y="1763486"/>
                </a:lnTo>
                <a:lnTo>
                  <a:pt x="326571" y="1386673"/>
                </a:lnTo>
                <a:lnTo>
                  <a:pt x="15072" y="1396721"/>
                </a:lnTo>
                <a:lnTo>
                  <a:pt x="15072" y="1065125"/>
                </a:lnTo>
                <a:lnTo>
                  <a:pt x="316523" y="889279"/>
                </a:lnTo>
                <a:lnTo>
                  <a:pt x="0" y="718457"/>
                </a:lnTo>
                <a:lnTo>
                  <a:pt x="20097" y="316523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3" name="Полилиния 42"/>
          <p:cNvSpPr/>
          <p:nvPr/>
        </p:nvSpPr>
        <p:spPr>
          <a:xfrm>
            <a:off x="6156176" y="1647731"/>
            <a:ext cx="1790196" cy="1344642"/>
          </a:xfrm>
          <a:custGeom>
            <a:avLst/>
            <a:gdLst>
              <a:gd name="connsiteX0" fmla="*/ 361741 w 1743389"/>
              <a:gd name="connsiteY0" fmla="*/ 35169 h 1110342"/>
              <a:gd name="connsiteX1" fmla="*/ 723481 w 1743389"/>
              <a:gd name="connsiteY1" fmla="*/ 20096 h 1110342"/>
              <a:gd name="connsiteX2" fmla="*/ 879231 w 1743389"/>
              <a:gd name="connsiteY2" fmla="*/ 356716 h 1110342"/>
              <a:gd name="connsiteX3" fmla="*/ 1009859 w 1743389"/>
              <a:gd name="connsiteY3" fmla="*/ 0 h 1110342"/>
              <a:gd name="connsiteX4" fmla="*/ 1441939 w 1743389"/>
              <a:gd name="connsiteY4" fmla="*/ 15072 h 1110342"/>
              <a:gd name="connsiteX5" fmla="*/ 1426866 w 1743389"/>
              <a:gd name="connsiteY5" fmla="*/ 427055 h 1110342"/>
              <a:gd name="connsiteX6" fmla="*/ 1743389 w 1743389"/>
              <a:gd name="connsiteY6" fmla="*/ 597877 h 1110342"/>
              <a:gd name="connsiteX7" fmla="*/ 1441939 w 1743389"/>
              <a:gd name="connsiteY7" fmla="*/ 783771 h 1110342"/>
              <a:gd name="connsiteX8" fmla="*/ 1436914 w 1743389"/>
              <a:gd name="connsiteY8" fmla="*/ 1100294 h 1110342"/>
              <a:gd name="connsiteX9" fmla="*/ 1050053 w 1743389"/>
              <a:gd name="connsiteY9" fmla="*/ 1095270 h 1110342"/>
              <a:gd name="connsiteX10" fmla="*/ 864158 w 1743389"/>
              <a:gd name="connsiteY10" fmla="*/ 753626 h 1110342"/>
              <a:gd name="connsiteX11" fmla="*/ 688312 w 1743389"/>
              <a:gd name="connsiteY11" fmla="*/ 1100294 h 1110342"/>
              <a:gd name="connsiteX12" fmla="*/ 351692 w 1743389"/>
              <a:gd name="connsiteY12" fmla="*/ 1110342 h 1110342"/>
              <a:gd name="connsiteX13" fmla="*/ 351692 w 1743389"/>
              <a:gd name="connsiteY13" fmla="*/ 753626 h 1110342"/>
              <a:gd name="connsiteX14" fmla="*/ 0 w 1743389"/>
              <a:gd name="connsiteY14" fmla="*/ 577780 h 1110342"/>
              <a:gd name="connsiteX15" fmla="*/ 366765 w 1743389"/>
              <a:gd name="connsiteY15" fmla="*/ 427055 h 1110342"/>
              <a:gd name="connsiteX16" fmla="*/ 361741 w 1743389"/>
              <a:gd name="connsiteY16" fmla="*/ 35169 h 111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3389" h="1110342">
                <a:moveTo>
                  <a:pt x="361741" y="35169"/>
                </a:moveTo>
                <a:lnTo>
                  <a:pt x="723481" y="20096"/>
                </a:lnTo>
                <a:lnTo>
                  <a:pt x="879231" y="356716"/>
                </a:lnTo>
                <a:lnTo>
                  <a:pt x="1009859" y="0"/>
                </a:lnTo>
                <a:lnTo>
                  <a:pt x="1441939" y="15072"/>
                </a:lnTo>
                <a:lnTo>
                  <a:pt x="1426866" y="427055"/>
                </a:lnTo>
                <a:lnTo>
                  <a:pt x="1743389" y="597877"/>
                </a:lnTo>
                <a:lnTo>
                  <a:pt x="1441939" y="783771"/>
                </a:lnTo>
                <a:lnTo>
                  <a:pt x="1436914" y="1100294"/>
                </a:lnTo>
                <a:lnTo>
                  <a:pt x="1050053" y="1095270"/>
                </a:lnTo>
                <a:lnTo>
                  <a:pt x="864158" y="753626"/>
                </a:lnTo>
                <a:lnTo>
                  <a:pt x="688312" y="1100294"/>
                </a:lnTo>
                <a:lnTo>
                  <a:pt x="351692" y="1110342"/>
                </a:lnTo>
                <a:lnTo>
                  <a:pt x="351692" y="753626"/>
                </a:lnTo>
                <a:lnTo>
                  <a:pt x="0" y="577780"/>
                </a:lnTo>
                <a:lnTo>
                  <a:pt x="366765" y="427055"/>
                </a:lnTo>
                <a:cubicBezTo>
                  <a:pt x="368440" y="298101"/>
                  <a:pt x="370114" y="169147"/>
                  <a:pt x="361741" y="35169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4" name="Полилиния 43"/>
          <p:cNvSpPr/>
          <p:nvPr/>
        </p:nvSpPr>
        <p:spPr>
          <a:xfrm>
            <a:off x="5402787" y="1234188"/>
            <a:ext cx="1126741" cy="2161553"/>
          </a:xfrm>
          <a:custGeom>
            <a:avLst/>
            <a:gdLst>
              <a:gd name="connsiteX0" fmla="*/ 14630 w 1097280"/>
              <a:gd name="connsiteY0" fmla="*/ 387706 h 1784909"/>
              <a:gd name="connsiteX1" fmla="*/ 380390 w 1097280"/>
              <a:gd name="connsiteY1" fmla="*/ 387706 h 1784909"/>
              <a:gd name="connsiteX2" fmla="*/ 555955 w 1097280"/>
              <a:gd name="connsiteY2" fmla="*/ 0 h 1784909"/>
              <a:gd name="connsiteX3" fmla="*/ 680313 w 1097280"/>
              <a:gd name="connsiteY3" fmla="*/ 387706 h 1784909"/>
              <a:gd name="connsiteX4" fmla="*/ 1097280 w 1097280"/>
              <a:gd name="connsiteY4" fmla="*/ 387706 h 1784909"/>
              <a:gd name="connsiteX5" fmla="*/ 1089964 w 1097280"/>
              <a:gd name="connsiteY5" fmla="*/ 775412 h 1784909"/>
              <a:gd name="connsiteX6" fmla="*/ 731520 w 1097280"/>
              <a:gd name="connsiteY6" fmla="*/ 921716 h 1784909"/>
              <a:gd name="connsiteX7" fmla="*/ 1082649 w 1097280"/>
              <a:gd name="connsiteY7" fmla="*/ 1111911 h 1784909"/>
              <a:gd name="connsiteX8" fmla="*/ 1082649 w 1097280"/>
              <a:gd name="connsiteY8" fmla="*/ 1455725 h 1784909"/>
              <a:gd name="connsiteX9" fmla="*/ 680313 w 1097280"/>
              <a:gd name="connsiteY9" fmla="*/ 1448410 h 1784909"/>
              <a:gd name="connsiteX10" fmla="*/ 541324 w 1097280"/>
              <a:gd name="connsiteY10" fmla="*/ 1784909 h 1784909"/>
              <a:gd name="connsiteX11" fmla="*/ 343814 w 1097280"/>
              <a:gd name="connsiteY11" fmla="*/ 1433780 h 1784909"/>
              <a:gd name="connsiteX12" fmla="*/ 0 w 1097280"/>
              <a:gd name="connsiteY12" fmla="*/ 1441095 h 1784909"/>
              <a:gd name="connsiteX13" fmla="*/ 0 w 1097280"/>
              <a:gd name="connsiteY13" fmla="*/ 1046074 h 1784909"/>
              <a:gd name="connsiteX14" fmla="*/ 365760 w 1097280"/>
              <a:gd name="connsiteY14" fmla="*/ 899770 h 1784909"/>
              <a:gd name="connsiteX15" fmla="*/ 21945 w 1097280"/>
              <a:gd name="connsiteY15" fmla="*/ 731520 h 1784909"/>
              <a:gd name="connsiteX16" fmla="*/ 14630 w 1097280"/>
              <a:gd name="connsiteY16" fmla="*/ 387706 h 17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7280" h="1784909">
                <a:moveTo>
                  <a:pt x="14630" y="387706"/>
                </a:moveTo>
                <a:lnTo>
                  <a:pt x="380390" y="387706"/>
                </a:lnTo>
                <a:lnTo>
                  <a:pt x="555955" y="0"/>
                </a:lnTo>
                <a:lnTo>
                  <a:pt x="680313" y="387706"/>
                </a:lnTo>
                <a:lnTo>
                  <a:pt x="1097280" y="387706"/>
                </a:lnTo>
                <a:lnTo>
                  <a:pt x="1089964" y="775412"/>
                </a:lnTo>
                <a:lnTo>
                  <a:pt x="731520" y="921716"/>
                </a:lnTo>
                <a:lnTo>
                  <a:pt x="1082649" y="1111911"/>
                </a:lnTo>
                <a:lnTo>
                  <a:pt x="1082649" y="1455725"/>
                </a:lnTo>
                <a:lnTo>
                  <a:pt x="680313" y="1448410"/>
                </a:lnTo>
                <a:lnTo>
                  <a:pt x="541324" y="1784909"/>
                </a:lnTo>
                <a:lnTo>
                  <a:pt x="343814" y="1433780"/>
                </a:lnTo>
                <a:lnTo>
                  <a:pt x="0" y="1441095"/>
                </a:lnTo>
                <a:lnTo>
                  <a:pt x="0" y="1046074"/>
                </a:lnTo>
                <a:lnTo>
                  <a:pt x="365760" y="899770"/>
                </a:lnTo>
                <a:lnTo>
                  <a:pt x="21945" y="731520"/>
                </a:lnTo>
                <a:lnTo>
                  <a:pt x="14630" y="387706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5" name="Полилиния 44"/>
          <p:cNvSpPr/>
          <p:nvPr/>
        </p:nvSpPr>
        <p:spPr>
          <a:xfrm>
            <a:off x="4286248" y="1659411"/>
            <a:ext cx="1492117" cy="1319965"/>
          </a:xfrm>
          <a:custGeom>
            <a:avLst/>
            <a:gdLst>
              <a:gd name="connsiteX0" fmla="*/ 7315 w 1441095"/>
              <a:gd name="connsiteY0" fmla="*/ 0 h 1089965"/>
              <a:gd name="connsiteX1" fmla="*/ 321869 w 1441095"/>
              <a:gd name="connsiteY1" fmla="*/ 0 h 1089965"/>
              <a:gd name="connsiteX2" fmla="*/ 526695 w 1441095"/>
              <a:gd name="connsiteY2" fmla="*/ 395021 h 1089965"/>
              <a:gd name="connsiteX3" fmla="*/ 680314 w 1441095"/>
              <a:gd name="connsiteY3" fmla="*/ 21946 h 1089965"/>
              <a:gd name="connsiteX4" fmla="*/ 1097280 w 1441095"/>
              <a:gd name="connsiteY4" fmla="*/ 21946 h 1089965"/>
              <a:gd name="connsiteX5" fmla="*/ 1089965 w 1441095"/>
              <a:gd name="connsiteY5" fmla="*/ 387706 h 1089965"/>
              <a:gd name="connsiteX6" fmla="*/ 1441095 w 1441095"/>
              <a:gd name="connsiteY6" fmla="*/ 548640 h 1089965"/>
              <a:gd name="connsiteX7" fmla="*/ 1068019 w 1441095"/>
              <a:gd name="connsiteY7" fmla="*/ 702259 h 1089965"/>
              <a:gd name="connsiteX8" fmla="*/ 1075335 w 1441095"/>
              <a:gd name="connsiteY8" fmla="*/ 1089965 h 1089965"/>
              <a:gd name="connsiteX9" fmla="*/ 702259 w 1441095"/>
              <a:gd name="connsiteY9" fmla="*/ 1089965 h 1089965"/>
              <a:gd name="connsiteX10" fmla="*/ 519379 w 1441095"/>
              <a:gd name="connsiteY10" fmla="*/ 680314 h 1089965"/>
              <a:gd name="connsiteX11" fmla="*/ 365760 w 1441095"/>
              <a:gd name="connsiteY11" fmla="*/ 1089965 h 1089965"/>
              <a:gd name="connsiteX12" fmla="*/ 0 w 1441095"/>
              <a:gd name="connsiteY12" fmla="*/ 1089965 h 1089965"/>
              <a:gd name="connsiteX13" fmla="*/ 7315 w 1441095"/>
              <a:gd name="connsiteY13" fmla="*/ 0 h 1089965"/>
              <a:gd name="connsiteX0" fmla="*/ 2438 w 1453104"/>
              <a:gd name="connsiteY0" fmla="*/ 8016 h 1089965"/>
              <a:gd name="connsiteX1" fmla="*/ 333878 w 1453104"/>
              <a:gd name="connsiteY1" fmla="*/ 0 h 1089965"/>
              <a:gd name="connsiteX2" fmla="*/ 538704 w 1453104"/>
              <a:gd name="connsiteY2" fmla="*/ 395021 h 1089965"/>
              <a:gd name="connsiteX3" fmla="*/ 692323 w 1453104"/>
              <a:gd name="connsiteY3" fmla="*/ 21946 h 1089965"/>
              <a:gd name="connsiteX4" fmla="*/ 1109289 w 1453104"/>
              <a:gd name="connsiteY4" fmla="*/ 21946 h 1089965"/>
              <a:gd name="connsiteX5" fmla="*/ 1101974 w 1453104"/>
              <a:gd name="connsiteY5" fmla="*/ 387706 h 1089965"/>
              <a:gd name="connsiteX6" fmla="*/ 1453104 w 1453104"/>
              <a:gd name="connsiteY6" fmla="*/ 548640 h 1089965"/>
              <a:gd name="connsiteX7" fmla="*/ 1080028 w 1453104"/>
              <a:gd name="connsiteY7" fmla="*/ 702259 h 1089965"/>
              <a:gd name="connsiteX8" fmla="*/ 1087344 w 1453104"/>
              <a:gd name="connsiteY8" fmla="*/ 1089965 h 1089965"/>
              <a:gd name="connsiteX9" fmla="*/ 714268 w 1453104"/>
              <a:gd name="connsiteY9" fmla="*/ 1089965 h 1089965"/>
              <a:gd name="connsiteX10" fmla="*/ 531388 w 1453104"/>
              <a:gd name="connsiteY10" fmla="*/ 680314 h 1089965"/>
              <a:gd name="connsiteX11" fmla="*/ 377769 w 1453104"/>
              <a:gd name="connsiteY11" fmla="*/ 1089965 h 1089965"/>
              <a:gd name="connsiteX12" fmla="*/ 12009 w 1453104"/>
              <a:gd name="connsiteY12" fmla="*/ 1089965 h 1089965"/>
              <a:gd name="connsiteX13" fmla="*/ 2438 w 1453104"/>
              <a:gd name="connsiteY13" fmla="*/ 8016 h 108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3104" h="1089965">
                <a:moveTo>
                  <a:pt x="2438" y="8016"/>
                </a:moveTo>
                <a:lnTo>
                  <a:pt x="333878" y="0"/>
                </a:lnTo>
                <a:lnTo>
                  <a:pt x="538704" y="395021"/>
                </a:lnTo>
                <a:lnTo>
                  <a:pt x="692323" y="21946"/>
                </a:lnTo>
                <a:lnTo>
                  <a:pt x="1109289" y="21946"/>
                </a:lnTo>
                <a:lnTo>
                  <a:pt x="1101974" y="387706"/>
                </a:lnTo>
                <a:lnTo>
                  <a:pt x="1453104" y="548640"/>
                </a:lnTo>
                <a:lnTo>
                  <a:pt x="1080028" y="702259"/>
                </a:lnTo>
                <a:lnTo>
                  <a:pt x="1087344" y="1089965"/>
                </a:lnTo>
                <a:lnTo>
                  <a:pt x="714268" y="1089965"/>
                </a:lnTo>
                <a:lnTo>
                  <a:pt x="531388" y="680314"/>
                </a:lnTo>
                <a:lnTo>
                  <a:pt x="377769" y="1089965"/>
                </a:lnTo>
                <a:lnTo>
                  <a:pt x="12009" y="1089965"/>
                </a:lnTo>
                <a:cubicBezTo>
                  <a:pt x="14447" y="726643"/>
                  <a:pt x="0" y="371338"/>
                  <a:pt x="2438" y="8016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6" name="Полилиния 45"/>
          <p:cNvSpPr/>
          <p:nvPr/>
        </p:nvSpPr>
        <p:spPr>
          <a:xfrm>
            <a:off x="7273175" y="374883"/>
            <a:ext cx="1442229" cy="1311106"/>
          </a:xfrm>
          <a:custGeom>
            <a:avLst/>
            <a:gdLst>
              <a:gd name="connsiteX0" fmla="*/ 329184 w 1404519"/>
              <a:gd name="connsiteY0" fmla="*/ 0 h 1082650"/>
              <a:gd name="connsiteX1" fmla="*/ 1404519 w 1404519"/>
              <a:gd name="connsiteY1" fmla="*/ 0 h 1082650"/>
              <a:gd name="connsiteX2" fmla="*/ 1382573 w 1404519"/>
              <a:gd name="connsiteY2" fmla="*/ 1060704 h 1082650"/>
              <a:gd name="connsiteX3" fmla="*/ 972922 w 1404519"/>
              <a:gd name="connsiteY3" fmla="*/ 1060704 h 1082650"/>
              <a:gd name="connsiteX4" fmla="*/ 855879 w 1404519"/>
              <a:gd name="connsiteY4" fmla="*/ 753466 h 1082650"/>
              <a:gd name="connsiteX5" fmla="*/ 658368 w 1404519"/>
              <a:gd name="connsiteY5" fmla="*/ 1082650 h 1082650"/>
              <a:gd name="connsiteX6" fmla="*/ 351130 w 1404519"/>
              <a:gd name="connsiteY6" fmla="*/ 1068019 h 1082650"/>
              <a:gd name="connsiteX7" fmla="*/ 365760 w 1404519"/>
              <a:gd name="connsiteY7" fmla="*/ 687629 h 1082650"/>
              <a:gd name="connsiteX8" fmla="*/ 0 w 1404519"/>
              <a:gd name="connsiteY8" fmla="*/ 555955 h 1082650"/>
              <a:gd name="connsiteX9" fmla="*/ 336500 w 1404519"/>
              <a:gd name="connsiteY9" fmla="*/ 409651 h 1082650"/>
              <a:gd name="connsiteX10" fmla="*/ 329184 w 1404519"/>
              <a:gd name="connsiteY10" fmla="*/ 0 h 10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4519" h="1082650">
                <a:moveTo>
                  <a:pt x="329184" y="0"/>
                </a:moveTo>
                <a:lnTo>
                  <a:pt x="1404519" y="0"/>
                </a:lnTo>
                <a:lnTo>
                  <a:pt x="1382573" y="1060704"/>
                </a:lnTo>
                <a:lnTo>
                  <a:pt x="972922" y="1060704"/>
                </a:lnTo>
                <a:lnTo>
                  <a:pt x="855879" y="753466"/>
                </a:lnTo>
                <a:lnTo>
                  <a:pt x="658368" y="1082650"/>
                </a:lnTo>
                <a:lnTo>
                  <a:pt x="351130" y="1068019"/>
                </a:lnTo>
                <a:lnTo>
                  <a:pt x="365760" y="687629"/>
                </a:lnTo>
                <a:lnTo>
                  <a:pt x="0" y="555955"/>
                </a:lnTo>
                <a:lnTo>
                  <a:pt x="336500" y="409651"/>
                </a:lnTo>
                <a:lnTo>
                  <a:pt x="329184" y="0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7" name="Полилиния 46"/>
          <p:cNvSpPr/>
          <p:nvPr/>
        </p:nvSpPr>
        <p:spPr>
          <a:xfrm>
            <a:off x="6506992" y="366025"/>
            <a:ext cx="1126741" cy="1709752"/>
          </a:xfrm>
          <a:custGeom>
            <a:avLst/>
            <a:gdLst>
              <a:gd name="connsiteX0" fmla="*/ 0 w 1097280"/>
              <a:gd name="connsiteY0" fmla="*/ 7315 h 1411833"/>
              <a:gd name="connsiteX1" fmla="*/ 1075334 w 1097280"/>
              <a:gd name="connsiteY1" fmla="*/ 0 h 1411833"/>
              <a:gd name="connsiteX2" fmla="*/ 1068019 w 1097280"/>
              <a:gd name="connsiteY2" fmla="*/ 424281 h 1411833"/>
              <a:gd name="connsiteX3" fmla="*/ 746150 w 1097280"/>
              <a:gd name="connsiteY3" fmla="*/ 563270 h 1411833"/>
              <a:gd name="connsiteX4" fmla="*/ 1097280 w 1097280"/>
              <a:gd name="connsiteY4" fmla="*/ 709574 h 1411833"/>
              <a:gd name="connsiteX5" fmla="*/ 1089965 w 1097280"/>
              <a:gd name="connsiteY5" fmla="*/ 1075334 h 1411833"/>
              <a:gd name="connsiteX6" fmla="*/ 658368 w 1097280"/>
              <a:gd name="connsiteY6" fmla="*/ 1060704 h 1411833"/>
              <a:gd name="connsiteX7" fmla="*/ 534010 w 1097280"/>
              <a:gd name="connsiteY7" fmla="*/ 1411833 h 1411833"/>
              <a:gd name="connsiteX8" fmla="*/ 387706 w 1097280"/>
              <a:gd name="connsiteY8" fmla="*/ 1075334 h 1411833"/>
              <a:gd name="connsiteX9" fmla="*/ 21946 w 1097280"/>
              <a:gd name="connsiteY9" fmla="*/ 1089965 h 1411833"/>
              <a:gd name="connsiteX10" fmla="*/ 14630 w 1097280"/>
              <a:gd name="connsiteY10" fmla="*/ 709574 h 1411833"/>
              <a:gd name="connsiteX11" fmla="*/ 336499 w 1097280"/>
              <a:gd name="connsiteY11" fmla="*/ 548640 h 1411833"/>
              <a:gd name="connsiteX12" fmla="*/ 0 w 1097280"/>
              <a:gd name="connsiteY12" fmla="*/ 431597 h 1411833"/>
              <a:gd name="connsiteX13" fmla="*/ 0 w 1097280"/>
              <a:gd name="connsiteY13" fmla="*/ 7315 h 141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7280" h="1411833">
                <a:moveTo>
                  <a:pt x="0" y="7315"/>
                </a:moveTo>
                <a:lnTo>
                  <a:pt x="1075334" y="0"/>
                </a:lnTo>
                <a:lnTo>
                  <a:pt x="1068019" y="424281"/>
                </a:lnTo>
                <a:lnTo>
                  <a:pt x="746150" y="563270"/>
                </a:lnTo>
                <a:lnTo>
                  <a:pt x="1097280" y="709574"/>
                </a:lnTo>
                <a:lnTo>
                  <a:pt x="1089965" y="1075334"/>
                </a:lnTo>
                <a:lnTo>
                  <a:pt x="658368" y="1060704"/>
                </a:lnTo>
                <a:lnTo>
                  <a:pt x="534010" y="1411833"/>
                </a:lnTo>
                <a:lnTo>
                  <a:pt x="387706" y="1075334"/>
                </a:lnTo>
                <a:lnTo>
                  <a:pt x="21946" y="1089965"/>
                </a:lnTo>
                <a:lnTo>
                  <a:pt x="14630" y="709574"/>
                </a:lnTo>
                <a:lnTo>
                  <a:pt x="336499" y="548640"/>
                </a:lnTo>
                <a:lnTo>
                  <a:pt x="0" y="431597"/>
                </a:lnTo>
                <a:lnTo>
                  <a:pt x="0" y="7315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8" name="Полилиния 47"/>
          <p:cNvSpPr/>
          <p:nvPr/>
        </p:nvSpPr>
        <p:spPr>
          <a:xfrm>
            <a:off x="5057251" y="357166"/>
            <a:ext cx="1780251" cy="1337682"/>
          </a:xfrm>
          <a:custGeom>
            <a:avLst/>
            <a:gdLst>
              <a:gd name="connsiteX0" fmla="*/ 358445 w 1733703"/>
              <a:gd name="connsiteY0" fmla="*/ 7315 h 1104595"/>
              <a:gd name="connsiteX1" fmla="*/ 1411834 w 1733703"/>
              <a:gd name="connsiteY1" fmla="*/ 0 h 1104595"/>
              <a:gd name="connsiteX2" fmla="*/ 1411834 w 1733703"/>
              <a:gd name="connsiteY2" fmla="*/ 453542 h 1104595"/>
              <a:gd name="connsiteX3" fmla="*/ 1733703 w 1733703"/>
              <a:gd name="connsiteY3" fmla="*/ 555955 h 1104595"/>
              <a:gd name="connsiteX4" fmla="*/ 1411834 w 1733703"/>
              <a:gd name="connsiteY4" fmla="*/ 724204 h 1104595"/>
              <a:gd name="connsiteX5" fmla="*/ 1419149 w 1733703"/>
              <a:gd name="connsiteY5" fmla="*/ 1097280 h 1104595"/>
              <a:gd name="connsiteX6" fmla="*/ 1016813 w 1733703"/>
              <a:gd name="connsiteY6" fmla="*/ 1097280 h 1104595"/>
              <a:gd name="connsiteX7" fmla="*/ 885140 w 1733703"/>
              <a:gd name="connsiteY7" fmla="*/ 716889 h 1104595"/>
              <a:gd name="connsiteX8" fmla="*/ 709575 w 1733703"/>
              <a:gd name="connsiteY8" fmla="*/ 1104595 h 1104595"/>
              <a:gd name="connsiteX9" fmla="*/ 358445 w 1733703"/>
              <a:gd name="connsiteY9" fmla="*/ 1104595 h 1104595"/>
              <a:gd name="connsiteX10" fmla="*/ 365760 w 1733703"/>
              <a:gd name="connsiteY10" fmla="*/ 746150 h 1104595"/>
              <a:gd name="connsiteX11" fmla="*/ 0 w 1733703"/>
              <a:gd name="connsiteY11" fmla="*/ 570585 h 1104595"/>
              <a:gd name="connsiteX12" fmla="*/ 358445 w 1733703"/>
              <a:gd name="connsiteY12" fmla="*/ 395020 h 1104595"/>
              <a:gd name="connsiteX13" fmla="*/ 358445 w 1733703"/>
              <a:gd name="connsiteY13" fmla="*/ 7315 h 110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3703" h="1104595">
                <a:moveTo>
                  <a:pt x="358445" y="7315"/>
                </a:moveTo>
                <a:lnTo>
                  <a:pt x="1411834" y="0"/>
                </a:lnTo>
                <a:lnTo>
                  <a:pt x="1411834" y="453542"/>
                </a:lnTo>
                <a:lnTo>
                  <a:pt x="1733703" y="555955"/>
                </a:lnTo>
                <a:lnTo>
                  <a:pt x="1411834" y="724204"/>
                </a:lnTo>
                <a:lnTo>
                  <a:pt x="1419149" y="1097280"/>
                </a:lnTo>
                <a:lnTo>
                  <a:pt x="1016813" y="1097280"/>
                </a:lnTo>
                <a:lnTo>
                  <a:pt x="885140" y="716889"/>
                </a:lnTo>
                <a:lnTo>
                  <a:pt x="709575" y="1104595"/>
                </a:lnTo>
                <a:lnTo>
                  <a:pt x="358445" y="1104595"/>
                </a:lnTo>
                <a:lnTo>
                  <a:pt x="365760" y="746150"/>
                </a:lnTo>
                <a:lnTo>
                  <a:pt x="0" y="570585"/>
                </a:lnTo>
                <a:lnTo>
                  <a:pt x="358445" y="395020"/>
                </a:lnTo>
                <a:lnTo>
                  <a:pt x="358445" y="7315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9" name="Полилиния 48"/>
          <p:cNvSpPr/>
          <p:nvPr/>
        </p:nvSpPr>
        <p:spPr>
          <a:xfrm>
            <a:off x="4293571" y="357166"/>
            <a:ext cx="1131749" cy="1762905"/>
          </a:xfrm>
          <a:custGeom>
            <a:avLst/>
            <a:gdLst>
              <a:gd name="connsiteX0" fmla="*/ 4877 w 1102157"/>
              <a:gd name="connsiteY0" fmla="*/ 0 h 1455724"/>
              <a:gd name="connsiteX1" fmla="*/ 1094842 w 1102157"/>
              <a:gd name="connsiteY1" fmla="*/ 0 h 1455724"/>
              <a:gd name="connsiteX2" fmla="*/ 1087527 w 1102157"/>
              <a:gd name="connsiteY2" fmla="*/ 395020 h 1455724"/>
              <a:gd name="connsiteX3" fmla="*/ 729082 w 1102157"/>
              <a:gd name="connsiteY3" fmla="*/ 563270 h 1455724"/>
              <a:gd name="connsiteX4" fmla="*/ 1102157 w 1102157"/>
              <a:gd name="connsiteY4" fmla="*/ 746150 h 1455724"/>
              <a:gd name="connsiteX5" fmla="*/ 1094842 w 1102157"/>
              <a:gd name="connsiteY5" fmla="*/ 1089964 h 1455724"/>
              <a:gd name="connsiteX6" fmla="*/ 670560 w 1102157"/>
              <a:gd name="connsiteY6" fmla="*/ 1089964 h 1455724"/>
              <a:gd name="connsiteX7" fmla="*/ 524256 w 1102157"/>
              <a:gd name="connsiteY7" fmla="*/ 1455724 h 1455724"/>
              <a:gd name="connsiteX8" fmla="*/ 348692 w 1102157"/>
              <a:gd name="connsiteY8" fmla="*/ 1075334 h 1455724"/>
              <a:gd name="connsiteX9" fmla="*/ 4877 w 1102157"/>
              <a:gd name="connsiteY9" fmla="*/ 1075334 h 1455724"/>
              <a:gd name="connsiteX10" fmla="*/ 4877 w 1102157"/>
              <a:gd name="connsiteY10" fmla="*/ 0 h 145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2157" h="1455724">
                <a:moveTo>
                  <a:pt x="4877" y="0"/>
                </a:moveTo>
                <a:lnTo>
                  <a:pt x="1094842" y="0"/>
                </a:lnTo>
                <a:lnTo>
                  <a:pt x="1087527" y="395020"/>
                </a:lnTo>
                <a:lnTo>
                  <a:pt x="729082" y="563270"/>
                </a:lnTo>
                <a:lnTo>
                  <a:pt x="1102157" y="746150"/>
                </a:lnTo>
                <a:lnTo>
                  <a:pt x="1094842" y="1089964"/>
                </a:lnTo>
                <a:lnTo>
                  <a:pt x="670560" y="1089964"/>
                </a:lnTo>
                <a:lnTo>
                  <a:pt x="524256" y="1455724"/>
                </a:lnTo>
                <a:lnTo>
                  <a:pt x="348692" y="1075334"/>
                </a:lnTo>
                <a:lnTo>
                  <a:pt x="4877" y="1075334"/>
                </a:lnTo>
                <a:cubicBezTo>
                  <a:pt x="2439" y="716889"/>
                  <a:pt x="0" y="358445"/>
                  <a:pt x="4877" y="0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>
            <a:hlinkClick r:id="" action="ppaction://hlinkshowjump?jump=nextslide"/>
          </p:cNvPr>
          <p:cNvSpPr/>
          <p:nvPr/>
        </p:nvSpPr>
        <p:spPr>
          <a:xfrm>
            <a:off x="5429256" y="5786454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>
            <a:hlinkClick r:id="" action="ppaction://hlinkshowjump?jump=nextslide"/>
          </p:cNvPr>
          <p:cNvSpPr/>
          <p:nvPr/>
        </p:nvSpPr>
        <p:spPr>
          <a:xfrm>
            <a:off x="5429256" y="5072074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БЕРЁЗА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86" y="714356"/>
            <a:ext cx="42862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большое могучее дерево. Моя древесина очень прочная и твёрдая. Из неё издавна делали самые лучшие корабли, дома, самую долговечную мебель. Я могу прожить до тысячи лет, достичь высоты в 40 метров. Каждый год на мне поспевают жёлуди, которые служат пищей для многих зверей и птиц.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4214810" y="5857892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ГОТОВ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6572264" y="5857892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6000" t="4000" r="4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357166"/>
            <a:ext cx="4429156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олилиния 4"/>
          <p:cNvSpPr/>
          <p:nvPr/>
        </p:nvSpPr>
        <p:spPr>
          <a:xfrm>
            <a:off x="7605874" y="3844183"/>
            <a:ext cx="1098882" cy="1721873"/>
          </a:xfrm>
          <a:custGeom>
            <a:avLst/>
            <a:gdLst>
              <a:gd name="connsiteX0" fmla="*/ 25121 w 1070150"/>
              <a:gd name="connsiteY0" fmla="*/ 371789 h 1421842"/>
              <a:gd name="connsiteX1" fmla="*/ 361741 w 1070150"/>
              <a:gd name="connsiteY1" fmla="*/ 381837 h 1421842"/>
              <a:gd name="connsiteX2" fmla="*/ 517491 w 1070150"/>
              <a:gd name="connsiteY2" fmla="*/ 0 h 1421842"/>
              <a:gd name="connsiteX3" fmla="*/ 683288 w 1070150"/>
              <a:gd name="connsiteY3" fmla="*/ 371789 h 1421842"/>
              <a:gd name="connsiteX4" fmla="*/ 1070150 w 1070150"/>
              <a:gd name="connsiteY4" fmla="*/ 381837 h 1421842"/>
              <a:gd name="connsiteX5" fmla="*/ 1070150 w 1070150"/>
              <a:gd name="connsiteY5" fmla="*/ 1421842 h 1421842"/>
              <a:gd name="connsiteX6" fmla="*/ 0 w 1070150"/>
              <a:gd name="connsiteY6" fmla="*/ 1416818 h 1421842"/>
              <a:gd name="connsiteX7" fmla="*/ 5025 w 1070150"/>
              <a:gd name="connsiteY7" fmla="*/ 1014884 h 1421842"/>
              <a:gd name="connsiteX8" fmla="*/ 331596 w 1070150"/>
              <a:gd name="connsiteY8" fmla="*/ 869182 h 1421842"/>
              <a:gd name="connsiteX9" fmla="*/ 15073 w 1070150"/>
              <a:gd name="connsiteY9" fmla="*/ 693336 h 1421842"/>
              <a:gd name="connsiteX10" fmla="*/ 25121 w 1070150"/>
              <a:gd name="connsiteY10" fmla="*/ 371789 h 142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0150" h="1421842">
                <a:moveTo>
                  <a:pt x="25121" y="371789"/>
                </a:moveTo>
                <a:lnTo>
                  <a:pt x="361741" y="381837"/>
                </a:lnTo>
                <a:lnTo>
                  <a:pt x="517491" y="0"/>
                </a:lnTo>
                <a:lnTo>
                  <a:pt x="683288" y="371789"/>
                </a:lnTo>
                <a:lnTo>
                  <a:pt x="1070150" y="381837"/>
                </a:lnTo>
                <a:lnTo>
                  <a:pt x="1070150" y="1421842"/>
                </a:lnTo>
                <a:lnTo>
                  <a:pt x="0" y="1416818"/>
                </a:lnTo>
                <a:lnTo>
                  <a:pt x="5025" y="1014884"/>
                </a:lnTo>
                <a:lnTo>
                  <a:pt x="331596" y="869182"/>
                </a:lnTo>
                <a:lnTo>
                  <a:pt x="15073" y="693336"/>
                </a:lnTo>
                <a:cubicBezTo>
                  <a:pt x="16748" y="584479"/>
                  <a:pt x="18422" y="475622"/>
                  <a:pt x="25121" y="371789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Полилиния 5"/>
          <p:cNvSpPr/>
          <p:nvPr/>
        </p:nvSpPr>
        <p:spPr>
          <a:xfrm>
            <a:off x="6181971" y="4270087"/>
            <a:ext cx="1764402" cy="1289884"/>
          </a:xfrm>
          <a:custGeom>
            <a:avLst/>
            <a:gdLst>
              <a:gd name="connsiteX0" fmla="*/ 331596 w 1718268"/>
              <a:gd name="connsiteY0" fmla="*/ 0 h 1065126"/>
              <a:gd name="connsiteX1" fmla="*/ 693336 w 1718268"/>
              <a:gd name="connsiteY1" fmla="*/ 0 h 1065126"/>
              <a:gd name="connsiteX2" fmla="*/ 823965 w 1718268"/>
              <a:gd name="connsiteY2" fmla="*/ 321548 h 1065126"/>
              <a:gd name="connsiteX3" fmla="*/ 999811 w 1718268"/>
              <a:gd name="connsiteY3" fmla="*/ 0 h 1065126"/>
              <a:gd name="connsiteX4" fmla="*/ 1406769 w 1718268"/>
              <a:gd name="connsiteY4" fmla="*/ 5025 h 1065126"/>
              <a:gd name="connsiteX5" fmla="*/ 1406769 w 1718268"/>
              <a:gd name="connsiteY5" fmla="*/ 346668 h 1065126"/>
              <a:gd name="connsiteX6" fmla="*/ 1718268 w 1718268"/>
              <a:gd name="connsiteY6" fmla="*/ 512466 h 1065126"/>
              <a:gd name="connsiteX7" fmla="*/ 1391697 w 1718268"/>
              <a:gd name="connsiteY7" fmla="*/ 663192 h 1065126"/>
              <a:gd name="connsiteX8" fmla="*/ 1386672 w 1718268"/>
              <a:gd name="connsiteY8" fmla="*/ 1060101 h 1065126"/>
              <a:gd name="connsiteX9" fmla="*/ 326571 w 1718268"/>
              <a:gd name="connsiteY9" fmla="*/ 1065126 h 1065126"/>
              <a:gd name="connsiteX10" fmla="*/ 331596 w 1718268"/>
              <a:gd name="connsiteY10" fmla="*/ 733530 h 1065126"/>
              <a:gd name="connsiteX11" fmla="*/ 0 w 1718268"/>
              <a:gd name="connsiteY11" fmla="*/ 557684 h 1065126"/>
              <a:gd name="connsiteX12" fmla="*/ 331596 w 1718268"/>
              <a:gd name="connsiteY12" fmla="*/ 371789 h 1065126"/>
              <a:gd name="connsiteX13" fmla="*/ 331596 w 1718268"/>
              <a:gd name="connsiteY13" fmla="*/ 0 h 10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18268" h="1065126">
                <a:moveTo>
                  <a:pt x="331596" y="0"/>
                </a:moveTo>
                <a:lnTo>
                  <a:pt x="693336" y="0"/>
                </a:lnTo>
                <a:lnTo>
                  <a:pt x="823965" y="321548"/>
                </a:lnTo>
                <a:lnTo>
                  <a:pt x="999811" y="0"/>
                </a:lnTo>
                <a:lnTo>
                  <a:pt x="1406769" y="5025"/>
                </a:lnTo>
                <a:lnTo>
                  <a:pt x="1406769" y="346668"/>
                </a:lnTo>
                <a:lnTo>
                  <a:pt x="1718268" y="512466"/>
                </a:lnTo>
                <a:lnTo>
                  <a:pt x="1391697" y="663192"/>
                </a:lnTo>
                <a:lnTo>
                  <a:pt x="1386672" y="1060101"/>
                </a:lnTo>
                <a:lnTo>
                  <a:pt x="326571" y="1065126"/>
                </a:lnTo>
                <a:lnTo>
                  <a:pt x="331596" y="733530"/>
                </a:lnTo>
                <a:lnTo>
                  <a:pt x="0" y="557684"/>
                </a:lnTo>
                <a:lnTo>
                  <a:pt x="331596" y="371789"/>
                </a:lnTo>
                <a:cubicBezTo>
                  <a:pt x="333271" y="247859"/>
                  <a:pt x="334945" y="123930"/>
                  <a:pt x="331596" y="0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1" name="Полилиния 10"/>
          <p:cNvSpPr/>
          <p:nvPr/>
        </p:nvSpPr>
        <p:spPr>
          <a:xfrm>
            <a:off x="6512152" y="2560384"/>
            <a:ext cx="1124678" cy="2086934"/>
          </a:xfrm>
          <a:custGeom>
            <a:avLst/>
            <a:gdLst>
              <a:gd name="connsiteX0" fmla="*/ 5024 w 1095271"/>
              <a:gd name="connsiteY0" fmla="*/ 361741 h 1723292"/>
              <a:gd name="connsiteX1" fmla="*/ 341644 w 1095271"/>
              <a:gd name="connsiteY1" fmla="*/ 351692 h 1723292"/>
              <a:gd name="connsiteX2" fmla="*/ 522514 w 1095271"/>
              <a:gd name="connsiteY2" fmla="*/ 0 h 1723292"/>
              <a:gd name="connsiteX3" fmla="*/ 713433 w 1095271"/>
              <a:gd name="connsiteY3" fmla="*/ 356716 h 1723292"/>
              <a:gd name="connsiteX4" fmla="*/ 1095271 w 1095271"/>
              <a:gd name="connsiteY4" fmla="*/ 351692 h 1723292"/>
              <a:gd name="connsiteX5" fmla="*/ 1095271 w 1095271"/>
              <a:gd name="connsiteY5" fmla="*/ 723481 h 1723292"/>
              <a:gd name="connsiteX6" fmla="*/ 743578 w 1095271"/>
              <a:gd name="connsiteY6" fmla="*/ 899327 h 1723292"/>
              <a:gd name="connsiteX7" fmla="*/ 1085222 w 1095271"/>
              <a:gd name="connsiteY7" fmla="*/ 1075174 h 1723292"/>
              <a:gd name="connsiteX8" fmla="*/ 1085222 w 1095271"/>
              <a:gd name="connsiteY8" fmla="*/ 1421842 h 1723292"/>
              <a:gd name="connsiteX9" fmla="*/ 668216 w 1095271"/>
              <a:gd name="connsiteY9" fmla="*/ 1416818 h 1723292"/>
              <a:gd name="connsiteX10" fmla="*/ 497394 w 1095271"/>
              <a:gd name="connsiteY10" fmla="*/ 1723292 h 1723292"/>
              <a:gd name="connsiteX11" fmla="*/ 371789 w 1095271"/>
              <a:gd name="connsiteY11" fmla="*/ 1406769 h 1723292"/>
              <a:gd name="connsiteX12" fmla="*/ 10049 w 1095271"/>
              <a:gd name="connsiteY12" fmla="*/ 1406769 h 1723292"/>
              <a:gd name="connsiteX13" fmla="*/ 15073 w 1095271"/>
              <a:gd name="connsiteY13" fmla="*/ 1050053 h 1723292"/>
              <a:gd name="connsiteX14" fmla="*/ 301451 w 1095271"/>
              <a:gd name="connsiteY14" fmla="*/ 894303 h 1723292"/>
              <a:gd name="connsiteX15" fmla="*/ 0 w 1095271"/>
              <a:gd name="connsiteY15" fmla="*/ 748602 h 1723292"/>
              <a:gd name="connsiteX16" fmla="*/ 5024 w 1095271"/>
              <a:gd name="connsiteY16" fmla="*/ 361741 h 172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5271" h="1723292">
                <a:moveTo>
                  <a:pt x="5024" y="361741"/>
                </a:moveTo>
                <a:lnTo>
                  <a:pt x="341644" y="351692"/>
                </a:lnTo>
                <a:lnTo>
                  <a:pt x="522514" y="0"/>
                </a:lnTo>
                <a:lnTo>
                  <a:pt x="713433" y="356716"/>
                </a:lnTo>
                <a:lnTo>
                  <a:pt x="1095271" y="351692"/>
                </a:lnTo>
                <a:lnTo>
                  <a:pt x="1095271" y="723481"/>
                </a:lnTo>
                <a:lnTo>
                  <a:pt x="743578" y="899327"/>
                </a:lnTo>
                <a:lnTo>
                  <a:pt x="1085222" y="1075174"/>
                </a:lnTo>
                <a:lnTo>
                  <a:pt x="1085222" y="1421842"/>
                </a:lnTo>
                <a:lnTo>
                  <a:pt x="668216" y="1416818"/>
                </a:lnTo>
                <a:lnTo>
                  <a:pt x="497394" y="1723292"/>
                </a:lnTo>
                <a:lnTo>
                  <a:pt x="371789" y="1406769"/>
                </a:lnTo>
                <a:lnTo>
                  <a:pt x="10049" y="1406769"/>
                </a:lnTo>
                <a:cubicBezTo>
                  <a:pt x="11724" y="1287864"/>
                  <a:pt x="13398" y="1168958"/>
                  <a:pt x="15073" y="1050053"/>
                </a:cubicBezTo>
                <a:lnTo>
                  <a:pt x="301451" y="894303"/>
                </a:lnTo>
                <a:lnTo>
                  <a:pt x="0" y="748602"/>
                </a:lnTo>
                <a:cubicBezTo>
                  <a:pt x="1675" y="619648"/>
                  <a:pt x="3349" y="490695"/>
                  <a:pt x="5024" y="361741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5" name="Полилиния 14"/>
          <p:cNvSpPr/>
          <p:nvPr/>
        </p:nvSpPr>
        <p:spPr>
          <a:xfrm>
            <a:off x="5402787" y="1234188"/>
            <a:ext cx="1126741" cy="2161553"/>
          </a:xfrm>
          <a:custGeom>
            <a:avLst/>
            <a:gdLst>
              <a:gd name="connsiteX0" fmla="*/ 14630 w 1097280"/>
              <a:gd name="connsiteY0" fmla="*/ 387706 h 1784909"/>
              <a:gd name="connsiteX1" fmla="*/ 380390 w 1097280"/>
              <a:gd name="connsiteY1" fmla="*/ 387706 h 1784909"/>
              <a:gd name="connsiteX2" fmla="*/ 555955 w 1097280"/>
              <a:gd name="connsiteY2" fmla="*/ 0 h 1784909"/>
              <a:gd name="connsiteX3" fmla="*/ 680313 w 1097280"/>
              <a:gd name="connsiteY3" fmla="*/ 387706 h 1784909"/>
              <a:gd name="connsiteX4" fmla="*/ 1097280 w 1097280"/>
              <a:gd name="connsiteY4" fmla="*/ 387706 h 1784909"/>
              <a:gd name="connsiteX5" fmla="*/ 1089964 w 1097280"/>
              <a:gd name="connsiteY5" fmla="*/ 775412 h 1784909"/>
              <a:gd name="connsiteX6" fmla="*/ 731520 w 1097280"/>
              <a:gd name="connsiteY6" fmla="*/ 921716 h 1784909"/>
              <a:gd name="connsiteX7" fmla="*/ 1082649 w 1097280"/>
              <a:gd name="connsiteY7" fmla="*/ 1111911 h 1784909"/>
              <a:gd name="connsiteX8" fmla="*/ 1082649 w 1097280"/>
              <a:gd name="connsiteY8" fmla="*/ 1455725 h 1784909"/>
              <a:gd name="connsiteX9" fmla="*/ 680313 w 1097280"/>
              <a:gd name="connsiteY9" fmla="*/ 1448410 h 1784909"/>
              <a:gd name="connsiteX10" fmla="*/ 541324 w 1097280"/>
              <a:gd name="connsiteY10" fmla="*/ 1784909 h 1784909"/>
              <a:gd name="connsiteX11" fmla="*/ 343814 w 1097280"/>
              <a:gd name="connsiteY11" fmla="*/ 1433780 h 1784909"/>
              <a:gd name="connsiteX12" fmla="*/ 0 w 1097280"/>
              <a:gd name="connsiteY12" fmla="*/ 1441095 h 1784909"/>
              <a:gd name="connsiteX13" fmla="*/ 0 w 1097280"/>
              <a:gd name="connsiteY13" fmla="*/ 1046074 h 1784909"/>
              <a:gd name="connsiteX14" fmla="*/ 365760 w 1097280"/>
              <a:gd name="connsiteY14" fmla="*/ 899770 h 1784909"/>
              <a:gd name="connsiteX15" fmla="*/ 21945 w 1097280"/>
              <a:gd name="connsiteY15" fmla="*/ 731520 h 1784909"/>
              <a:gd name="connsiteX16" fmla="*/ 14630 w 1097280"/>
              <a:gd name="connsiteY16" fmla="*/ 387706 h 17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7280" h="1784909">
                <a:moveTo>
                  <a:pt x="14630" y="387706"/>
                </a:moveTo>
                <a:lnTo>
                  <a:pt x="380390" y="387706"/>
                </a:lnTo>
                <a:lnTo>
                  <a:pt x="555955" y="0"/>
                </a:lnTo>
                <a:lnTo>
                  <a:pt x="680313" y="387706"/>
                </a:lnTo>
                <a:lnTo>
                  <a:pt x="1097280" y="387706"/>
                </a:lnTo>
                <a:lnTo>
                  <a:pt x="1089964" y="775412"/>
                </a:lnTo>
                <a:lnTo>
                  <a:pt x="731520" y="921716"/>
                </a:lnTo>
                <a:lnTo>
                  <a:pt x="1082649" y="1111911"/>
                </a:lnTo>
                <a:lnTo>
                  <a:pt x="1082649" y="1455725"/>
                </a:lnTo>
                <a:lnTo>
                  <a:pt x="680313" y="1448410"/>
                </a:lnTo>
                <a:lnTo>
                  <a:pt x="541324" y="1784909"/>
                </a:lnTo>
                <a:lnTo>
                  <a:pt x="343814" y="1433780"/>
                </a:lnTo>
                <a:lnTo>
                  <a:pt x="0" y="1441095"/>
                </a:lnTo>
                <a:lnTo>
                  <a:pt x="0" y="1046074"/>
                </a:lnTo>
                <a:lnTo>
                  <a:pt x="365760" y="899770"/>
                </a:lnTo>
                <a:lnTo>
                  <a:pt x="21945" y="731520"/>
                </a:lnTo>
                <a:lnTo>
                  <a:pt x="14630" y="387706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9" name="Полилиния 18"/>
          <p:cNvSpPr/>
          <p:nvPr/>
        </p:nvSpPr>
        <p:spPr>
          <a:xfrm>
            <a:off x="5057252" y="357166"/>
            <a:ext cx="1780251" cy="1337682"/>
          </a:xfrm>
          <a:custGeom>
            <a:avLst/>
            <a:gdLst>
              <a:gd name="connsiteX0" fmla="*/ 358445 w 1733703"/>
              <a:gd name="connsiteY0" fmla="*/ 7315 h 1104595"/>
              <a:gd name="connsiteX1" fmla="*/ 1411834 w 1733703"/>
              <a:gd name="connsiteY1" fmla="*/ 0 h 1104595"/>
              <a:gd name="connsiteX2" fmla="*/ 1411834 w 1733703"/>
              <a:gd name="connsiteY2" fmla="*/ 453542 h 1104595"/>
              <a:gd name="connsiteX3" fmla="*/ 1733703 w 1733703"/>
              <a:gd name="connsiteY3" fmla="*/ 555955 h 1104595"/>
              <a:gd name="connsiteX4" fmla="*/ 1411834 w 1733703"/>
              <a:gd name="connsiteY4" fmla="*/ 724204 h 1104595"/>
              <a:gd name="connsiteX5" fmla="*/ 1419149 w 1733703"/>
              <a:gd name="connsiteY5" fmla="*/ 1097280 h 1104595"/>
              <a:gd name="connsiteX6" fmla="*/ 1016813 w 1733703"/>
              <a:gd name="connsiteY6" fmla="*/ 1097280 h 1104595"/>
              <a:gd name="connsiteX7" fmla="*/ 885140 w 1733703"/>
              <a:gd name="connsiteY7" fmla="*/ 716889 h 1104595"/>
              <a:gd name="connsiteX8" fmla="*/ 709575 w 1733703"/>
              <a:gd name="connsiteY8" fmla="*/ 1104595 h 1104595"/>
              <a:gd name="connsiteX9" fmla="*/ 358445 w 1733703"/>
              <a:gd name="connsiteY9" fmla="*/ 1104595 h 1104595"/>
              <a:gd name="connsiteX10" fmla="*/ 365760 w 1733703"/>
              <a:gd name="connsiteY10" fmla="*/ 746150 h 1104595"/>
              <a:gd name="connsiteX11" fmla="*/ 0 w 1733703"/>
              <a:gd name="connsiteY11" fmla="*/ 570585 h 1104595"/>
              <a:gd name="connsiteX12" fmla="*/ 358445 w 1733703"/>
              <a:gd name="connsiteY12" fmla="*/ 395020 h 1104595"/>
              <a:gd name="connsiteX13" fmla="*/ 358445 w 1733703"/>
              <a:gd name="connsiteY13" fmla="*/ 7315 h 110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3703" h="1104595">
                <a:moveTo>
                  <a:pt x="358445" y="7315"/>
                </a:moveTo>
                <a:lnTo>
                  <a:pt x="1411834" y="0"/>
                </a:lnTo>
                <a:lnTo>
                  <a:pt x="1411834" y="453542"/>
                </a:lnTo>
                <a:lnTo>
                  <a:pt x="1733703" y="555955"/>
                </a:lnTo>
                <a:lnTo>
                  <a:pt x="1411834" y="724204"/>
                </a:lnTo>
                <a:lnTo>
                  <a:pt x="1419149" y="1097280"/>
                </a:lnTo>
                <a:lnTo>
                  <a:pt x="1016813" y="1097280"/>
                </a:lnTo>
                <a:lnTo>
                  <a:pt x="885140" y="716889"/>
                </a:lnTo>
                <a:lnTo>
                  <a:pt x="709575" y="1104595"/>
                </a:lnTo>
                <a:lnTo>
                  <a:pt x="358445" y="1104595"/>
                </a:lnTo>
                <a:lnTo>
                  <a:pt x="365760" y="746150"/>
                </a:lnTo>
                <a:lnTo>
                  <a:pt x="0" y="570585"/>
                </a:lnTo>
                <a:lnTo>
                  <a:pt x="358445" y="395020"/>
                </a:lnTo>
                <a:lnTo>
                  <a:pt x="358445" y="7315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>
            <a:hlinkClick r:id="rId3" action="ppaction://hlinksldjump"/>
          </p:cNvPr>
          <p:cNvSpPr/>
          <p:nvPr/>
        </p:nvSpPr>
        <p:spPr>
          <a:xfrm>
            <a:off x="5429256" y="5857892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ГОТОВ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5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6000" t="4000" r="4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357166"/>
            <a:ext cx="4429156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олилиния 4"/>
          <p:cNvSpPr/>
          <p:nvPr/>
        </p:nvSpPr>
        <p:spPr>
          <a:xfrm>
            <a:off x="7605874" y="3844183"/>
            <a:ext cx="1098882" cy="1721873"/>
          </a:xfrm>
          <a:custGeom>
            <a:avLst/>
            <a:gdLst>
              <a:gd name="connsiteX0" fmla="*/ 25121 w 1070150"/>
              <a:gd name="connsiteY0" fmla="*/ 371789 h 1421842"/>
              <a:gd name="connsiteX1" fmla="*/ 361741 w 1070150"/>
              <a:gd name="connsiteY1" fmla="*/ 381837 h 1421842"/>
              <a:gd name="connsiteX2" fmla="*/ 517491 w 1070150"/>
              <a:gd name="connsiteY2" fmla="*/ 0 h 1421842"/>
              <a:gd name="connsiteX3" fmla="*/ 683288 w 1070150"/>
              <a:gd name="connsiteY3" fmla="*/ 371789 h 1421842"/>
              <a:gd name="connsiteX4" fmla="*/ 1070150 w 1070150"/>
              <a:gd name="connsiteY4" fmla="*/ 381837 h 1421842"/>
              <a:gd name="connsiteX5" fmla="*/ 1070150 w 1070150"/>
              <a:gd name="connsiteY5" fmla="*/ 1421842 h 1421842"/>
              <a:gd name="connsiteX6" fmla="*/ 0 w 1070150"/>
              <a:gd name="connsiteY6" fmla="*/ 1416818 h 1421842"/>
              <a:gd name="connsiteX7" fmla="*/ 5025 w 1070150"/>
              <a:gd name="connsiteY7" fmla="*/ 1014884 h 1421842"/>
              <a:gd name="connsiteX8" fmla="*/ 331596 w 1070150"/>
              <a:gd name="connsiteY8" fmla="*/ 869182 h 1421842"/>
              <a:gd name="connsiteX9" fmla="*/ 15073 w 1070150"/>
              <a:gd name="connsiteY9" fmla="*/ 693336 h 1421842"/>
              <a:gd name="connsiteX10" fmla="*/ 25121 w 1070150"/>
              <a:gd name="connsiteY10" fmla="*/ 371789 h 142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0150" h="1421842">
                <a:moveTo>
                  <a:pt x="25121" y="371789"/>
                </a:moveTo>
                <a:lnTo>
                  <a:pt x="361741" y="381837"/>
                </a:lnTo>
                <a:lnTo>
                  <a:pt x="517491" y="0"/>
                </a:lnTo>
                <a:lnTo>
                  <a:pt x="683288" y="371789"/>
                </a:lnTo>
                <a:lnTo>
                  <a:pt x="1070150" y="381837"/>
                </a:lnTo>
                <a:lnTo>
                  <a:pt x="1070150" y="1421842"/>
                </a:lnTo>
                <a:lnTo>
                  <a:pt x="0" y="1416818"/>
                </a:lnTo>
                <a:lnTo>
                  <a:pt x="5025" y="1014884"/>
                </a:lnTo>
                <a:lnTo>
                  <a:pt x="331596" y="869182"/>
                </a:lnTo>
                <a:lnTo>
                  <a:pt x="15073" y="693336"/>
                </a:lnTo>
                <a:cubicBezTo>
                  <a:pt x="16748" y="584479"/>
                  <a:pt x="18422" y="475622"/>
                  <a:pt x="25121" y="371789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Полилиния 5"/>
          <p:cNvSpPr/>
          <p:nvPr/>
        </p:nvSpPr>
        <p:spPr>
          <a:xfrm>
            <a:off x="6181971" y="4270087"/>
            <a:ext cx="1764402" cy="1289884"/>
          </a:xfrm>
          <a:custGeom>
            <a:avLst/>
            <a:gdLst>
              <a:gd name="connsiteX0" fmla="*/ 331596 w 1718268"/>
              <a:gd name="connsiteY0" fmla="*/ 0 h 1065126"/>
              <a:gd name="connsiteX1" fmla="*/ 693336 w 1718268"/>
              <a:gd name="connsiteY1" fmla="*/ 0 h 1065126"/>
              <a:gd name="connsiteX2" fmla="*/ 823965 w 1718268"/>
              <a:gd name="connsiteY2" fmla="*/ 321548 h 1065126"/>
              <a:gd name="connsiteX3" fmla="*/ 999811 w 1718268"/>
              <a:gd name="connsiteY3" fmla="*/ 0 h 1065126"/>
              <a:gd name="connsiteX4" fmla="*/ 1406769 w 1718268"/>
              <a:gd name="connsiteY4" fmla="*/ 5025 h 1065126"/>
              <a:gd name="connsiteX5" fmla="*/ 1406769 w 1718268"/>
              <a:gd name="connsiteY5" fmla="*/ 346668 h 1065126"/>
              <a:gd name="connsiteX6" fmla="*/ 1718268 w 1718268"/>
              <a:gd name="connsiteY6" fmla="*/ 512466 h 1065126"/>
              <a:gd name="connsiteX7" fmla="*/ 1391697 w 1718268"/>
              <a:gd name="connsiteY7" fmla="*/ 663192 h 1065126"/>
              <a:gd name="connsiteX8" fmla="*/ 1386672 w 1718268"/>
              <a:gd name="connsiteY8" fmla="*/ 1060101 h 1065126"/>
              <a:gd name="connsiteX9" fmla="*/ 326571 w 1718268"/>
              <a:gd name="connsiteY9" fmla="*/ 1065126 h 1065126"/>
              <a:gd name="connsiteX10" fmla="*/ 331596 w 1718268"/>
              <a:gd name="connsiteY10" fmla="*/ 733530 h 1065126"/>
              <a:gd name="connsiteX11" fmla="*/ 0 w 1718268"/>
              <a:gd name="connsiteY11" fmla="*/ 557684 h 1065126"/>
              <a:gd name="connsiteX12" fmla="*/ 331596 w 1718268"/>
              <a:gd name="connsiteY12" fmla="*/ 371789 h 1065126"/>
              <a:gd name="connsiteX13" fmla="*/ 331596 w 1718268"/>
              <a:gd name="connsiteY13" fmla="*/ 0 h 10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18268" h="1065126">
                <a:moveTo>
                  <a:pt x="331596" y="0"/>
                </a:moveTo>
                <a:lnTo>
                  <a:pt x="693336" y="0"/>
                </a:lnTo>
                <a:lnTo>
                  <a:pt x="823965" y="321548"/>
                </a:lnTo>
                <a:lnTo>
                  <a:pt x="999811" y="0"/>
                </a:lnTo>
                <a:lnTo>
                  <a:pt x="1406769" y="5025"/>
                </a:lnTo>
                <a:lnTo>
                  <a:pt x="1406769" y="346668"/>
                </a:lnTo>
                <a:lnTo>
                  <a:pt x="1718268" y="512466"/>
                </a:lnTo>
                <a:lnTo>
                  <a:pt x="1391697" y="663192"/>
                </a:lnTo>
                <a:lnTo>
                  <a:pt x="1386672" y="1060101"/>
                </a:lnTo>
                <a:lnTo>
                  <a:pt x="326571" y="1065126"/>
                </a:lnTo>
                <a:lnTo>
                  <a:pt x="331596" y="733530"/>
                </a:lnTo>
                <a:lnTo>
                  <a:pt x="0" y="557684"/>
                </a:lnTo>
                <a:lnTo>
                  <a:pt x="331596" y="371789"/>
                </a:lnTo>
                <a:cubicBezTo>
                  <a:pt x="333271" y="247859"/>
                  <a:pt x="334945" y="123930"/>
                  <a:pt x="331596" y="0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олилиния 6"/>
          <p:cNvSpPr/>
          <p:nvPr/>
        </p:nvSpPr>
        <p:spPr>
          <a:xfrm>
            <a:off x="5397792" y="3911111"/>
            <a:ext cx="1129837" cy="1661029"/>
          </a:xfrm>
          <a:custGeom>
            <a:avLst/>
            <a:gdLst>
              <a:gd name="connsiteX0" fmla="*/ 15073 w 1100295"/>
              <a:gd name="connsiteY0" fmla="*/ 316523 h 1371600"/>
              <a:gd name="connsiteX1" fmla="*/ 346668 w 1100295"/>
              <a:gd name="connsiteY1" fmla="*/ 326571 h 1371600"/>
              <a:gd name="connsiteX2" fmla="*/ 542611 w 1100295"/>
              <a:gd name="connsiteY2" fmla="*/ 0 h 1371600"/>
              <a:gd name="connsiteX3" fmla="*/ 698361 w 1100295"/>
              <a:gd name="connsiteY3" fmla="*/ 311499 h 1371600"/>
              <a:gd name="connsiteX4" fmla="*/ 1100295 w 1100295"/>
              <a:gd name="connsiteY4" fmla="*/ 301451 h 1371600"/>
              <a:gd name="connsiteX5" fmla="*/ 1090246 w 1100295"/>
              <a:gd name="connsiteY5" fmla="*/ 673240 h 1371600"/>
              <a:gd name="connsiteX6" fmla="*/ 758651 w 1100295"/>
              <a:gd name="connsiteY6" fmla="*/ 849086 h 1371600"/>
              <a:gd name="connsiteX7" fmla="*/ 1095271 w 1100295"/>
              <a:gd name="connsiteY7" fmla="*/ 1019908 h 1371600"/>
              <a:gd name="connsiteX8" fmla="*/ 1090246 w 1100295"/>
              <a:gd name="connsiteY8" fmla="*/ 1366576 h 1371600"/>
              <a:gd name="connsiteX9" fmla="*/ 0 w 1100295"/>
              <a:gd name="connsiteY9" fmla="*/ 1371600 h 1371600"/>
              <a:gd name="connsiteX10" fmla="*/ 0 w 1100295"/>
              <a:gd name="connsiteY10" fmla="*/ 1045029 h 1371600"/>
              <a:gd name="connsiteX11" fmla="*/ 386862 w 1100295"/>
              <a:gd name="connsiteY11" fmla="*/ 844062 h 1371600"/>
              <a:gd name="connsiteX12" fmla="*/ 10049 w 1100295"/>
              <a:gd name="connsiteY12" fmla="*/ 668215 h 1371600"/>
              <a:gd name="connsiteX13" fmla="*/ 15073 w 1100295"/>
              <a:gd name="connsiteY13" fmla="*/ 31652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0295" h="1371600">
                <a:moveTo>
                  <a:pt x="15073" y="316523"/>
                </a:moveTo>
                <a:lnTo>
                  <a:pt x="346668" y="326571"/>
                </a:lnTo>
                <a:lnTo>
                  <a:pt x="542611" y="0"/>
                </a:lnTo>
                <a:lnTo>
                  <a:pt x="698361" y="311499"/>
                </a:lnTo>
                <a:lnTo>
                  <a:pt x="1100295" y="301451"/>
                </a:lnTo>
                <a:lnTo>
                  <a:pt x="1090246" y="673240"/>
                </a:lnTo>
                <a:lnTo>
                  <a:pt x="758651" y="849086"/>
                </a:lnTo>
                <a:lnTo>
                  <a:pt x="1095271" y="1019908"/>
                </a:lnTo>
                <a:lnTo>
                  <a:pt x="1090246" y="1366576"/>
                </a:lnTo>
                <a:lnTo>
                  <a:pt x="0" y="1371600"/>
                </a:lnTo>
                <a:lnTo>
                  <a:pt x="0" y="1045029"/>
                </a:lnTo>
                <a:lnTo>
                  <a:pt x="386862" y="844062"/>
                </a:lnTo>
                <a:lnTo>
                  <a:pt x="10049" y="668215"/>
                </a:lnTo>
                <a:cubicBezTo>
                  <a:pt x="11724" y="550984"/>
                  <a:pt x="13398" y="433754"/>
                  <a:pt x="15073" y="316523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8" name="Полилиния 7"/>
          <p:cNvSpPr/>
          <p:nvPr/>
        </p:nvSpPr>
        <p:spPr>
          <a:xfrm>
            <a:off x="4288592" y="4282257"/>
            <a:ext cx="1490971" cy="1283799"/>
          </a:xfrm>
          <a:custGeom>
            <a:avLst/>
            <a:gdLst>
              <a:gd name="connsiteX0" fmla="*/ 10049 w 1451987"/>
              <a:gd name="connsiteY0" fmla="*/ 0 h 1060101"/>
              <a:gd name="connsiteX1" fmla="*/ 326572 w 1451987"/>
              <a:gd name="connsiteY1" fmla="*/ 0 h 1060101"/>
              <a:gd name="connsiteX2" fmla="*/ 502418 w 1451987"/>
              <a:gd name="connsiteY2" fmla="*/ 356716 h 1060101"/>
              <a:gd name="connsiteX3" fmla="*/ 688312 w 1451987"/>
              <a:gd name="connsiteY3" fmla="*/ 10048 h 1060101"/>
              <a:gd name="connsiteX4" fmla="*/ 1090247 w 1451987"/>
              <a:gd name="connsiteY4" fmla="*/ 5024 h 1060101"/>
              <a:gd name="connsiteX5" fmla="*/ 1095271 w 1451987"/>
              <a:gd name="connsiteY5" fmla="*/ 366765 h 1060101"/>
              <a:gd name="connsiteX6" fmla="*/ 1451987 w 1451987"/>
              <a:gd name="connsiteY6" fmla="*/ 547635 h 1060101"/>
              <a:gd name="connsiteX7" fmla="*/ 1075174 w 1451987"/>
              <a:gd name="connsiteY7" fmla="*/ 743578 h 1060101"/>
              <a:gd name="connsiteX8" fmla="*/ 1075174 w 1451987"/>
              <a:gd name="connsiteY8" fmla="*/ 1060101 h 1060101"/>
              <a:gd name="connsiteX9" fmla="*/ 0 w 1451987"/>
              <a:gd name="connsiteY9" fmla="*/ 1060101 h 1060101"/>
              <a:gd name="connsiteX10" fmla="*/ 10049 w 1451987"/>
              <a:gd name="connsiteY10" fmla="*/ 0 h 106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1987" h="1060101">
                <a:moveTo>
                  <a:pt x="10049" y="0"/>
                </a:moveTo>
                <a:lnTo>
                  <a:pt x="326572" y="0"/>
                </a:lnTo>
                <a:lnTo>
                  <a:pt x="502418" y="356716"/>
                </a:lnTo>
                <a:lnTo>
                  <a:pt x="688312" y="10048"/>
                </a:lnTo>
                <a:lnTo>
                  <a:pt x="1090247" y="5024"/>
                </a:lnTo>
                <a:cubicBezTo>
                  <a:pt x="1091922" y="125604"/>
                  <a:pt x="1093596" y="246185"/>
                  <a:pt x="1095271" y="366765"/>
                </a:cubicBezTo>
                <a:lnTo>
                  <a:pt x="1451987" y="547635"/>
                </a:lnTo>
                <a:lnTo>
                  <a:pt x="1075174" y="743578"/>
                </a:lnTo>
                <a:lnTo>
                  <a:pt x="1075174" y="1060101"/>
                </a:lnTo>
                <a:lnTo>
                  <a:pt x="0" y="1060101"/>
                </a:lnTo>
                <a:cubicBezTo>
                  <a:pt x="3350" y="706734"/>
                  <a:pt x="6699" y="353367"/>
                  <a:pt x="10049" y="0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Полилиния 8"/>
          <p:cNvSpPr/>
          <p:nvPr/>
        </p:nvSpPr>
        <p:spPr>
          <a:xfrm>
            <a:off x="4293752" y="2493456"/>
            <a:ext cx="1114359" cy="2208621"/>
          </a:xfrm>
          <a:custGeom>
            <a:avLst/>
            <a:gdLst>
              <a:gd name="connsiteX0" fmla="*/ 0 w 1085222"/>
              <a:gd name="connsiteY0" fmla="*/ 406958 h 1823776"/>
              <a:gd name="connsiteX1" fmla="*/ 381837 w 1085222"/>
              <a:gd name="connsiteY1" fmla="*/ 406958 h 1823776"/>
              <a:gd name="connsiteX2" fmla="*/ 527538 w 1085222"/>
              <a:gd name="connsiteY2" fmla="*/ 0 h 1823776"/>
              <a:gd name="connsiteX3" fmla="*/ 713433 w 1085222"/>
              <a:gd name="connsiteY3" fmla="*/ 422031 h 1823776"/>
              <a:gd name="connsiteX4" fmla="*/ 1080197 w 1085222"/>
              <a:gd name="connsiteY4" fmla="*/ 411982 h 1823776"/>
              <a:gd name="connsiteX5" fmla="*/ 1080197 w 1085222"/>
              <a:gd name="connsiteY5" fmla="*/ 803868 h 1823776"/>
              <a:gd name="connsiteX6" fmla="*/ 733529 w 1085222"/>
              <a:gd name="connsiteY6" fmla="*/ 969666 h 1823776"/>
              <a:gd name="connsiteX7" fmla="*/ 1085222 w 1085222"/>
              <a:gd name="connsiteY7" fmla="*/ 1105319 h 1823776"/>
              <a:gd name="connsiteX8" fmla="*/ 1085222 w 1085222"/>
              <a:gd name="connsiteY8" fmla="*/ 1482132 h 1823776"/>
              <a:gd name="connsiteX9" fmla="*/ 668215 w 1085222"/>
              <a:gd name="connsiteY9" fmla="*/ 1487156 h 1823776"/>
              <a:gd name="connsiteX10" fmla="*/ 497393 w 1085222"/>
              <a:gd name="connsiteY10" fmla="*/ 1823776 h 1823776"/>
              <a:gd name="connsiteX11" fmla="*/ 326571 w 1085222"/>
              <a:gd name="connsiteY11" fmla="*/ 1467059 h 1823776"/>
              <a:gd name="connsiteX12" fmla="*/ 0 w 1085222"/>
              <a:gd name="connsiteY12" fmla="*/ 1477108 h 1823776"/>
              <a:gd name="connsiteX13" fmla="*/ 0 w 1085222"/>
              <a:gd name="connsiteY13" fmla="*/ 406958 h 182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5222" h="1823776">
                <a:moveTo>
                  <a:pt x="0" y="406958"/>
                </a:moveTo>
                <a:lnTo>
                  <a:pt x="381837" y="406958"/>
                </a:lnTo>
                <a:lnTo>
                  <a:pt x="527538" y="0"/>
                </a:lnTo>
                <a:lnTo>
                  <a:pt x="713433" y="422031"/>
                </a:lnTo>
                <a:lnTo>
                  <a:pt x="1080197" y="411982"/>
                </a:lnTo>
                <a:lnTo>
                  <a:pt x="1080197" y="803868"/>
                </a:lnTo>
                <a:lnTo>
                  <a:pt x="733529" y="969666"/>
                </a:lnTo>
                <a:lnTo>
                  <a:pt x="1085222" y="1105319"/>
                </a:lnTo>
                <a:lnTo>
                  <a:pt x="1085222" y="1482132"/>
                </a:lnTo>
                <a:lnTo>
                  <a:pt x="668215" y="1487156"/>
                </a:lnTo>
                <a:lnTo>
                  <a:pt x="497393" y="1823776"/>
                </a:lnTo>
                <a:lnTo>
                  <a:pt x="326571" y="1467059"/>
                </a:lnTo>
                <a:lnTo>
                  <a:pt x="0" y="1477108"/>
                </a:lnTo>
                <a:cubicBezTo>
                  <a:pt x="1675" y="1118717"/>
                  <a:pt x="3349" y="760325"/>
                  <a:pt x="0" y="406958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олилиния 9"/>
          <p:cNvSpPr/>
          <p:nvPr/>
        </p:nvSpPr>
        <p:spPr>
          <a:xfrm>
            <a:off x="5036658" y="2986288"/>
            <a:ext cx="1790197" cy="1314221"/>
          </a:xfrm>
          <a:custGeom>
            <a:avLst/>
            <a:gdLst>
              <a:gd name="connsiteX0" fmla="*/ 356716 w 1743389"/>
              <a:gd name="connsiteY0" fmla="*/ 5024 h 1085222"/>
              <a:gd name="connsiteX1" fmla="*/ 703385 w 1743389"/>
              <a:gd name="connsiteY1" fmla="*/ 0 h 1085222"/>
              <a:gd name="connsiteX2" fmla="*/ 899327 w 1743389"/>
              <a:gd name="connsiteY2" fmla="*/ 346668 h 1085222"/>
              <a:gd name="connsiteX3" fmla="*/ 1045028 w 1743389"/>
              <a:gd name="connsiteY3" fmla="*/ 10049 h 1085222"/>
              <a:gd name="connsiteX4" fmla="*/ 1441938 w 1743389"/>
              <a:gd name="connsiteY4" fmla="*/ 10049 h 1085222"/>
              <a:gd name="connsiteX5" fmla="*/ 1441938 w 1743389"/>
              <a:gd name="connsiteY5" fmla="*/ 396910 h 1085222"/>
              <a:gd name="connsiteX6" fmla="*/ 1743389 w 1743389"/>
              <a:gd name="connsiteY6" fmla="*/ 542611 h 1085222"/>
              <a:gd name="connsiteX7" fmla="*/ 1451987 w 1743389"/>
              <a:gd name="connsiteY7" fmla="*/ 708409 h 1085222"/>
              <a:gd name="connsiteX8" fmla="*/ 1451987 w 1743389"/>
              <a:gd name="connsiteY8" fmla="*/ 1055077 h 1085222"/>
              <a:gd name="connsiteX9" fmla="*/ 1040004 w 1743389"/>
              <a:gd name="connsiteY9" fmla="*/ 1060101 h 1085222"/>
              <a:gd name="connsiteX10" fmla="*/ 894303 w 1743389"/>
              <a:gd name="connsiteY10" fmla="*/ 758651 h 1085222"/>
              <a:gd name="connsiteX11" fmla="*/ 693336 w 1743389"/>
              <a:gd name="connsiteY11" fmla="*/ 1085222 h 1085222"/>
              <a:gd name="connsiteX12" fmla="*/ 361741 w 1743389"/>
              <a:gd name="connsiteY12" fmla="*/ 1080198 h 1085222"/>
              <a:gd name="connsiteX13" fmla="*/ 366765 w 1743389"/>
              <a:gd name="connsiteY13" fmla="*/ 688312 h 1085222"/>
              <a:gd name="connsiteX14" fmla="*/ 0 w 1743389"/>
              <a:gd name="connsiteY14" fmla="*/ 567732 h 1085222"/>
              <a:gd name="connsiteX15" fmla="*/ 361741 w 1743389"/>
              <a:gd name="connsiteY15" fmla="*/ 386862 h 1085222"/>
              <a:gd name="connsiteX16" fmla="*/ 356716 w 1743389"/>
              <a:gd name="connsiteY16" fmla="*/ 5024 h 108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3389" h="1085222">
                <a:moveTo>
                  <a:pt x="356716" y="5024"/>
                </a:moveTo>
                <a:lnTo>
                  <a:pt x="703385" y="0"/>
                </a:lnTo>
                <a:lnTo>
                  <a:pt x="899327" y="346668"/>
                </a:lnTo>
                <a:lnTo>
                  <a:pt x="1045028" y="10049"/>
                </a:lnTo>
                <a:lnTo>
                  <a:pt x="1441938" y="10049"/>
                </a:lnTo>
                <a:lnTo>
                  <a:pt x="1441938" y="396910"/>
                </a:lnTo>
                <a:lnTo>
                  <a:pt x="1743389" y="542611"/>
                </a:lnTo>
                <a:lnTo>
                  <a:pt x="1451987" y="708409"/>
                </a:lnTo>
                <a:lnTo>
                  <a:pt x="1451987" y="1055077"/>
                </a:lnTo>
                <a:lnTo>
                  <a:pt x="1040004" y="1060101"/>
                </a:lnTo>
                <a:lnTo>
                  <a:pt x="894303" y="758651"/>
                </a:lnTo>
                <a:lnTo>
                  <a:pt x="693336" y="1085222"/>
                </a:lnTo>
                <a:lnTo>
                  <a:pt x="361741" y="1080198"/>
                </a:lnTo>
                <a:cubicBezTo>
                  <a:pt x="363416" y="949569"/>
                  <a:pt x="365090" y="818941"/>
                  <a:pt x="366765" y="688312"/>
                </a:cubicBezTo>
                <a:lnTo>
                  <a:pt x="0" y="567732"/>
                </a:lnTo>
                <a:lnTo>
                  <a:pt x="361741" y="386862"/>
                </a:lnTo>
                <a:lnTo>
                  <a:pt x="356716" y="5024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1" name="Полилиния 10"/>
          <p:cNvSpPr/>
          <p:nvPr/>
        </p:nvSpPr>
        <p:spPr>
          <a:xfrm>
            <a:off x="6512152" y="2560384"/>
            <a:ext cx="1124678" cy="2086934"/>
          </a:xfrm>
          <a:custGeom>
            <a:avLst/>
            <a:gdLst>
              <a:gd name="connsiteX0" fmla="*/ 5024 w 1095271"/>
              <a:gd name="connsiteY0" fmla="*/ 361741 h 1723292"/>
              <a:gd name="connsiteX1" fmla="*/ 341644 w 1095271"/>
              <a:gd name="connsiteY1" fmla="*/ 351692 h 1723292"/>
              <a:gd name="connsiteX2" fmla="*/ 522514 w 1095271"/>
              <a:gd name="connsiteY2" fmla="*/ 0 h 1723292"/>
              <a:gd name="connsiteX3" fmla="*/ 713433 w 1095271"/>
              <a:gd name="connsiteY3" fmla="*/ 356716 h 1723292"/>
              <a:gd name="connsiteX4" fmla="*/ 1095271 w 1095271"/>
              <a:gd name="connsiteY4" fmla="*/ 351692 h 1723292"/>
              <a:gd name="connsiteX5" fmla="*/ 1095271 w 1095271"/>
              <a:gd name="connsiteY5" fmla="*/ 723481 h 1723292"/>
              <a:gd name="connsiteX6" fmla="*/ 743578 w 1095271"/>
              <a:gd name="connsiteY6" fmla="*/ 899327 h 1723292"/>
              <a:gd name="connsiteX7" fmla="*/ 1085222 w 1095271"/>
              <a:gd name="connsiteY7" fmla="*/ 1075174 h 1723292"/>
              <a:gd name="connsiteX8" fmla="*/ 1085222 w 1095271"/>
              <a:gd name="connsiteY8" fmla="*/ 1421842 h 1723292"/>
              <a:gd name="connsiteX9" fmla="*/ 668216 w 1095271"/>
              <a:gd name="connsiteY9" fmla="*/ 1416818 h 1723292"/>
              <a:gd name="connsiteX10" fmla="*/ 497394 w 1095271"/>
              <a:gd name="connsiteY10" fmla="*/ 1723292 h 1723292"/>
              <a:gd name="connsiteX11" fmla="*/ 371789 w 1095271"/>
              <a:gd name="connsiteY11" fmla="*/ 1406769 h 1723292"/>
              <a:gd name="connsiteX12" fmla="*/ 10049 w 1095271"/>
              <a:gd name="connsiteY12" fmla="*/ 1406769 h 1723292"/>
              <a:gd name="connsiteX13" fmla="*/ 15073 w 1095271"/>
              <a:gd name="connsiteY13" fmla="*/ 1050053 h 1723292"/>
              <a:gd name="connsiteX14" fmla="*/ 301451 w 1095271"/>
              <a:gd name="connsiteY14" fmla="*/ 894303 h 1723292"/>
              <a:gd name="connsiteX15" fmla="*/ 0 w 1095271"/>
              <a:gd name="connsiteY15" fmla="*/ 748602 h 1723292"/>
              <a:gd name="connsiteX16" fmla="*/ 5024 w 1095271"/>
              <a:gd name="connsiteY16" fmla="*/ 361741 h 172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5271" h="1723292">
                <a:moveTo>
                  <a:pt x="5024" y="361741"/>
                </a:moveTo>
                <a:lnTo>
                  <a:pt x="341644" y="351692"/>
                </a:lnTo>
                <a:lnTo>
                  <a:pt x="522514" y="0"/>
                </a:lnTo>
                <a:lnTo>
                  <a:pt x="713433" y="356716"/>
                </a:lnTo>
                <a:lnTo>
                  <a:pt x="1095271" y="351692"/>
                </a:lnTo>
                <a:lnTo>
                  <a:pt x="1095271" y="723481"/>
                </a:lnTo>
                <a:lnTo>
                  <a:pt x="743578" y="899327"/>
                </a:lnTo>
                <a:lnTo>
                  <a:pt x="1085222" y="1075174"/>
                </a:lnTo>
                <a:lnTo>
                  <a:pt x="1085222" y="1421842"/>
                </a:lnTo>
                <a:lnTo>
                  <a:pt x="668216" y="1416818"/>
                </a:lnTo>
                <a:lnTo>
                  <a:pt x="497394" y="1723292"/>
                </a:lnTo>
                <a:lnTo>
                  <a:pt x="371789" y="1406769"/>
                </a:lnTo>
                <a:lnTo>
                  <a:pt x="10049" y="1406769"/>
                </a:lnTo>
                <a:cubicBezTo>
                  <a:pt x="11724" y="1287864"/>
                  <a:pt x="13398" y="1168958"/>
                  <a:pt x="15073" y="1050053"/>
                </a:cubicBezTo>
                <a:lnTo>
                  <a:pt x="301451" y="894303"/>
                </a:lnTo>
                <a:lnTo>
                  <a:pt x="0" y="748602"/>
                </a:lnTo>
                <a:cubicBezTo>
                  <a:pt x="1675" y="619648"/>
                  <a:pt x="3349" y="490695"/>
                  <a:pt x="5024" y="361741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2" name="Полилиния 11"/>
          <p:cNvSpPr/>
          <p:nvPr/>
        </p:nvSpPr>
        <p:spPr>
          <a:xfrm>
            <a:off x="7280853" y="2974120"/>
            <a:ext cx="1429063" cy="1332473"/>
          </a:xfrm>
          <a:custGeom>
            <a:avLst/>
            <a:gdLst>
              <a:gd name="connsiteX0" fmla="*/ 346669 w 1391697"/>
              <a:gd name="connsiteY0" fmla="*/ 10048 h 1100294"/>
              <a:gd name="connsiteX1" fmla="*/ 653143 w 1391697"/>
              <a:gd name="connsiteY1" fmla="*/ 5024 h 1100294"/>
              <a:gd name="connsiteX2" fmla="*/ 854110 w 1391697"/>
              <a:gd name="connsiteY2" fmla="*/ 381837 h 1100294"/>
              <a:gd name="connsiteX3" fmla="*/ 994787 w 1391697"/>
              <a:gd name="connsiteY3" fmla="*/ 0 h 1100294"/>
              <a:gd name="connsiteX4" fmla="*/ 1391697 w 1391697"/>
              <a:gd name="connsiteY4" fmla="*/ 10048 h 1100294"/>
              <a:gd name="connsiteX5" fmla="*/ 1376625 w 1391697"/>
              <a:gd name="connsiteY5" fmla="*/ 1080198 h 1100294"/>
              <a:gd name="connsiteX6" fmla="*/ 989763 w 1391697"/>
              <a:gd name="connsiteY6" fmla="*/ 1075174 h 1100294"/>
              <a:gd name="connsiteX7" fmla="*/ 828989 w 1391697"/>
              <a:gd name="connsiteY7" fmla="*/ 733530 h 1100294"/>
              <a:gd name="connsiteX8" fmla="*/ 673240 w 1391697"/>
              <a:gd name="connsiteY8" fmla="*/ 1100294 h 1100294"/>
              <a:gd name="connsiteX9" fmla="*/ 341644 w 1391697"/>
              <a:gd name="connsiteY9" fmla="*/ 1090246 h 1100294"/>
              <a:gd name="connsiteX10" fmla="*/ 341644 w 1391697"/>
              <a:gd name="connsiteY10" fmla="*/ 733530 h 1100294"/>
              <a:gd name="connsiteX11" fmla="*/ 0 w 1391697"/>
              <a:gd name="connsiteY11" fmla="*/ 557683 h 1100294"/>
              <a:gd name="connsiteX12" fmla="*/ 356717 w 1391697"/>
              <a:gd name="connsiteY12" fmla="*/ 381837 h 1100294"/>
              <a:gd name="connsiteX13" fmla="*/ 346669 w 1391697"/>
              <a:gd name="connsiteY13" fmla="*/ 10048 h 1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1697" h="1100294">
                <a:moveTo>
                  <a:pt x="346669" y="10048"/>
                </a:moveTo>
                <a:lnTo>
                  <a:pt x="653143" y="5024"/>
                </a:lnTo>
                <a:lnTo>
                  <a:pt x="854110" y="381837"/>
                </a:lnTo>
                <a:lnTo>
                  <a:pt x="994787" y="0"/>
                </a:lnTo>
                <a:lnTo>
                  <a:pt x="1391697" y="10048"/>
                </a:lnTo>
                <a:lnTo>
                  <a:pt x="1376625" y="1080198"/>
                </a:lnTo>
                <a:lnTo>
                  <a:pt x="989763" y="1075174"/>
                </a:lnTo>
                <a:lnTo>
                  <a:pt x="828989" y="733530"/>
                </a:lnTo>
                <a:lnTo>
                  <a:pt x="673240" y="1100294"/>
                </a:lnTo>
                <a:lnTo>
                  <a:pt x="341644" y="1090246"/>
                </a:lnTo>
                <a:lnTo>
                  <a:pt x="341644" y="733530"/>
                </a:lnTo>
                <a:lnTo>
                  <a:pt x="0" y="557683"/>
                </a:lnTo>
                <a:lnTo>
                  <a:pt x="356717" y="381837"/>
                </a:lnTo>
                <a:lnTo>
                  <a:pt x="346669" y="10048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Полилиния 12"/>
          <p:cNvSpPr/>
          <p:nvPr/>
        </p:nvSpPr>
        <p:spPr>
          <a:xfrm>
            <a:off x="7616193" y="1288753"/>
            <a:ext cx="1093723" cy="2135609"/>
          </a:xfrm>
          <a:custGeom>
            <a:avLst/>
            <a:gdLst>
              <a:gd name="connsiteX0" fmla="*/ 20097 w 1065125"/>
              <a:gd name="connsiteY0" fmla="*/ 316523 h 1763486"/>
              <a:gd name="connsiteX1" fmla="*/ 20097 w 1065125"/>
              <a:gd name="connsiteY1" fmla="*/ 316523 h 1763486"/>
              <a:gd name="connsiteX2" fmla="*/ 226088 w 1065125"/>
              <a:gd name="connsiteY2" fmla="*/ 326572 h 1763486"/>
              <a:gd name="connsiteX3" fmla="*/ 251209 w 1065125"/>
              <a:gd name="connsiteY3" fmla="*/ 331596 h 1763486"/>
              <a:gd name="connsiteX4" fmla="*/ 326571 w 1065125"/>
              <a:gd name="connsiteY4" fmla="*/ 321547 h 1763486"/>
              <a:gd name="connsiteX5" fmla="*/ 527538 w 1065125"/>
              <a:gd name="connsiteY5" fmla="*/ 0 h 1763486"/>
              <a:gd name="connsiteX6" fmla="*/ 648118 w 1065125"/>
              <a:gd name="connsiteY6" fmla="*/ 321547 h 1763486"/>
              <a:gd name="connsiteX7" fmla="*/ 1065125 w 1065125"/>
              <a:gd name="connsiteY7" fmla="*/ 321547 h 1763486"/>
              <a:gd name="connsiteX8" fmla="*/ 1055077 w 1065125"/>
              <a:gd name="connsiteY8" fmla="*/ 1396721 h 1763486"/>
              <a:gd name="connsiteX9" fmla="*/ 663191 w 1065125"/>
              <a:gd name="connsiteY9" fmla="*/ 1391697 h 1763486"/>
              <a:gd name="connsiteX10" fmla="*/ 517490 w 1065125"/>
              <a:gd name="connsiteY10" fmla="*/ 1763486 h 1763486"/>
              <a:gd name="connsiteX11" fmla="*/ 326571 w 1065125"/>
              <a:gd name="connsiteY11" fmla="*/ 1386673 h 1763486"/>
              <a:gd name="connsiteX12" fmla="*/ 15072 w 1065125"/>
              <a:gd name="connsiteY12" fmla="*/ 1396721 h 1763486"/>
              <a:gd name="connsiteX13" fmla="*/ 15072 w 1065125"/>
              <a:gd name="connsiteY13" fmla="*/ 1065125 h 1763486"/>
              <a:gd name="connsiteX14" fmla="*/ 316523 w 1065125"/>
              <a:gd name="connsiteY14" fmla="*/ 889279 h 1763486"/>
              <a:gd name="connsiteX15" fmla="*/ 0 w 1065125"/>
              <a:gd name="connsiteY15" fmla="*/ 718457 h 1763486"/>
              <a:gd name="connsiteX16" fmla="*/ 20097 w 1065125"/>
              <a:gd name="connsiteY16" fmla="*/ 316523 h 176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5125" h="1763486">
                <a:moveTo>
                  <a:pt x="20097" y="316523"/>
                </a:moveTo>
                <a:lnTo>
                  <a:pt x="20097" y="316523"/>
                </a:lnTo>
                <a:cubicBezTo>
                  <a:pt x="88962" y="318744"/>
                  <a:pt x="157764" y="317462"/>
                  <a:pt x="226088" y="326572"/>
                </a:cubicBezTo>
                <a:cubicBezTo>
                  <a:pt x="234553" y="327701"/>
                  <a:pt x="242835" y="329921"/>
                  <a:pt x="251209" y="331596"/>
                </a:cubicBezTo>
                <a:cubicBezTo>
                  <a:pt x="340359" y="326352"/>
                  <a:pt x="362128" y="339327"/>
                  <a:pt x="326571" y="321547"/>
                </a:cubicBezTo>
                <a:lnTo>
                  <a:pt x="527538" y="0"/>
                </a:lnTo>
                <a:lnTo>
                  <a:pt x="648118" y="321547"/>
                </a:lnTo>
                <a:lnTo>
                  <a:pt x="1065125" y="321547"/>
                </a:lnTo>
                <a:cubicBezTo>
                  <a:pt x="1061776" y="679938"/>
                  <a:pt x="1058426" y="1038330"/>
                  <a:pt x="1055077" y="1396721"/>
                </a:cubicBezTo>
                <a:lnTo>
                  <a:pt x="663191" y="1391697"/>
                </a:lnTo>
                <a:lnTo>
                  <a:pt x="517490" y="1763486"/>
                </a:lnTo>
                <a:lnTo>
                  <a:pt x="326571" y="1386673"/>
                </a:lnTo>
                <a:lnTo>
                  <a:pt x="15072" y="1396721"/>
                </a:lnTo>
                <a:lnTo>
                  <a:pt x="15072" y="1065125"/>
                </a:lnTo>
                <a:lnTo>
                  <a:pt x="316523" y="889279"/>
                </a:lnTo>
                <a:lnTo>
                  <a:pt x="0" y="718457"/>
                </a:lnTo>
                <a:lnTo>
                  <a:pt x="20097" y="316523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4" name="Полилиния 13"/>
          <p:cNvSpPr/>
          <p:nvPr/>
        </p:nvSpPr>
        <p:spPr>
          <a:xfrm>
            <a:off x="6156176" y="1647731"/>
            <a:ext cx="1790197" cy="1344642"/>
          </a:xfrm>
          <a:custGeom>
            <a:avLst/>
            <a:gdLst>
              <a:gd name="connsiteX0" fmla="*/ 361741 w 1743389"/>
              <a:gd name="connsiteY0" fmla="*/ 35169 h 1110342"/>
              <a:gd name="connsiteX1" fmla="*/ 723481 w 1743389"/>
              <a:gd name="connsiteY1" fmla="*/ 20096 h 1110342"/>
              <a:gd name="connsiteX2" fmla="*/ 879231 w 1743389"/>
              <a:gd name="connsiteY2" fmla="*/ 356716 h 1110342"/>
              <a:gd name="connsiteX3" fmla="*/ 1009859 w 1743389"/>
              <a:gd name="connsiteY3" fmla="*/ 0 h 1110342"/>
              <a:gd name="connsiteX4" fmla="*/ 1441939 w 1743389"/>
              <a:gd name="connsiteY4" fmla="*/ 15072 h 1110342"/>
              <a:gd name="connsiteX5" fmla="*/ 1426866 w 1743389"/>
              <a:gd name="connsiteY5" fmla="*/ 427055 h 1110342"/>
              <a:gd name="connsiteX6" fmla="*/ 1743389 w 1743389"/>
              <a:gd name="connsiteY6" fmla="*/ 597877 h 1110342"/>
              <a:gd name="connsiteX7" fmla="*/ 1441939 w 1743389"/>
              <a:gd name="connsiteY7" fmla="*/ 783771 h 1110342"/>
              <a:gd name="connsiteX8" fmla="*/ 1436914 w 1743389"/>
              <a:gd name="connsiteY8" fmla="*/ 1100294 h 1110342"/>
              <a:gd name="connsiteX9" fmla="*/ 1050053 w 1743389"/>
              <a:gd name="connsiteY9" fmla="*/ 1095270 h 1110342"/>
              <a:gd name="connsiteX10" fmla="*/ 864158 w 1743389"/>
              <a:gd name="connsiteY10" fmla="*/ 753626 h 1110342"/>
              <a:gd name="connsiteX11" fmla="*/ 688312 w 1743389"/>
              <a:gd name="connsiteY11" fmla="*/ 1100294 h 1110342"/>
              <a:gd name="connsiteX12" fmla="*/ 351692 w 1743389"/>
              <a:gd name="connsiteY12" fmla="*/ 1110342 h 1110342"/>
              <a:gd name="connsiteX13" fmla="*/ 351692 w 1743389"/>
              <a:gd name="connsiteY13" fmla="*/ 753626 h 1110342"/>
              <a:gd name="connsiteX14" fmla="*/ 0 w 1743389"/>
              <a:gd name="connsiteY14" fmla="*/ 577780 h 1110342"/>
              <a:gd name="connsiteX15" fmla="*/ 366765 w 1743389"/>
              <a:gd name="connsiteY15" fmla="*/ 427055 h 1110342"/>
              <a:gd name="connsiteX16" fmla="*/ 361741 w 1743389"/>
              <a:gd name="connsiteY16" fmla="*/ 35169 h 111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3389" h="1110342">
                <a:moveTo>
                  <a:pt x="361741" y="35169"/>
                </a:moveTo>
                <a:lnTo>
                  <a:pt x="723481" y="20096"/>
                </a:lnTo>
                <a:lnTo>
                  <a:pt x="879231" y="356716"/>
                </a:lnTo>
                <a:lnTo>
                  <a:pt x="1009859" y="0"/>
                </a:lnTo>
                <a:lnTo>
                  <a:pt x="1441939" y="15072"/>
                </a:lnTo>
                <a:lnTo>
                  <a:pt x="1426866" y="427055"/>
                </a:lnTo>
                <a:lnTo>
                  <a:pt x="1743389" y="597877"/>
                </a:lnTo>
                <a:lnTo>
                  <a:pt x="1441939" y="783771"/>
                </a:lnTo>
                <a:lnTo>
                  <a:pt x="1436914" y="1100294"/>
                </a:lnTo>
                <a:lnTo>
                  <a:pt x="1050053" y="1095270"/>
                </a:lnTo>
                <a:lnTo>
                  <a:pt x="864158" y="753626"/>
                </a:lnTo>
                <a:lnTo>
                  <a:pt x="688312" y="1100294"/>
                </a:lnTo>
                <a:lnTo>
                  <a:pt x="351692" y="1110342"/>
                </a:lnTo>
                <a:lnTo>
                  <a:pt x="351692" y="753626"/>
                </a:lnTo>
                <a:lnTo>
                  <a:pt x="0" y="577780"/>
                </a:lnTo>
                <a:lnTo>
                  <a:pt x="366765" y="427055"/>
                </a:lnTo>
                <a:cubicBezTo>
                  <a:pt x="368440" y="298101"/>
                  <a:pt x="370114" y="169147"/>
                  <a:pt x="361741" y="35169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5" name="Полилиния 14"/>
          <p:cNvSpPr/>
          <p:nvPr/>
        </p:nvSpPr>
        <p:spPr>
          <a:xfrm>
            <a:off x="5402787" y="1234188"/>
            <a:ext cx="1126741" cy="2161553"/>
          </a:xfrm>
          <a:custGeom>
            <a:avLst/>
            <a:gdLst>
              <a:gd name="connsiteX0" fmla="*/ 14630 w 1097280"/>
              <a:gd name="connsiteY0" fmla="*/ 387706 h 1784909"/>
              <a:gd name="connsiteX1" fmla="*/ 380390 w 1097280"/>
              <a:gd name="connsiteY1" fmla="*/ 387706 h 1784909"/>
              <a:gd name="connsiteX2" fmla="*/ 555955 w 1097280"/>
              <a:gd name="connsiteY2" fmla="*/ 0 h 1784909"/>
              <a:gd name="connsiteX3" fmla="*/ 680313 w 1097280"/>
              <a:gd name="connsiteY3" fmla="*/ 387706 h 1784909"/>
              <a:gd name="connsiteX4" fmla="*/ 1097280 w 1097280"/>
              <a:gd name="connsiteY4" fmla="*/ 387706 h 1784909"/>
              <a:gd name="connsiteX5" fmla="*/ 1089964 w 1097280"/>
              <a:gd name="connsiteY5" fmla="*/ 775412 h 1784909"/>
              <a:gd name="connsiteX6" fmla="*/ 731520 w 1097280"/>
              <a:gd name="connsiteY6" fmla="*/ 921716 h 1784909"/>
              <a:gd name="connsiteX7" fmla="*/ 1082649 w 1097280"/>
              <a:gd name="connsiteY7" fmla="*/ 1111911 h 1784909"/>
              <a:gd name="connsiteX8" fmla="*/ 1082649 w 1097280"/>
              <a:gd name="connsiteY8" fmla="*/ 1455725 h 1784909"/>
              <a:gd name="connsiteX9" fmla="*/ 680313 w 1097280"/>
              <a:gd name="connsiteY9" fmla="*/ 1448410 h 1784909"/>
              <a:gd name="connsiteX10" fmla="*/ 541324 w 1097280"/>
              <a:gd name="connsiteY10" fmla="*/ 1784909 h 1784909"/>
              <a:gd name="connsiteX11" fmla="*/ 343814 w 1097280"/>
              <a:gd name="connsiteY11" fmla="*/ 1433780 h 1784909"/>
              <a:gd name="connsiteX12" fmla="*/ 0 w 1097280"/>
              <a:gd name="connsiteY12" fmla="*/ 1441095 h 1784909"/>
              <a:gd name="connsiteX13" fmla="*/ 0 w 1097280"/>
              <a:gd name="connsiteY13" fmla="*/ 1046074 h 1784909"/>
              <a:gd name="connsiteX14" fmla="*/ 365760 w 1097280"/>
              <a:gd name="connsiteY14" fmla="*/ 899770 h 1784909"/>
              <a:gd name="connsiteX15" fmla="*/ 21945 w 1097280"/>
              <a:gd name="connsiteY15" fmla="*/ 731520 h 1784909"/>
              <a:gd name="connsiteX16" fmla="*/ 14630 w 1097280"/>
              <a:gd name="connsiteY16" fmla="*/ 387706 h 17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7280" h="1784909">
                <a:moveTo>
                  <a:pt x="14630" y="387706"/>
                </a:moveTo>
                <a:lnTo>
                  <a:pt x="380390" y="387706"/>
                </a:lnTo>
                <a:lnTo>
                  <a:pt x="555955" y="0"/>
                </a:lnTo>
                <a:lnTo>
                  <a:pt x="680313" y="387706"/>
                </a:lnTo>
                <a:lnTo>
                  <a:pt x="1097280" y="387706"/>
                </a:lnTo>
                <a:lnTo>
                  <a:pt x="1089964" y="775412"/>
                </a:lnTo>
                <a:lnTo>
                  <a:pt x="731520" y="921716"/>
                </a:lnTo>
                <a:lnTo>
                  <a:pt x="1082649" y="1111911"/>
                </a:lnTo>
                <a:lnTo>
                  <a:pt x="1082649" y="1455725"/>
                </a:lnTo>
                <a:lnTo>
                  <a:pt x="680313" y="1448410"/>
                </a:lnTo>
                <a:lnTo>
                  <a:pt x="541324" y="1784909"/>
                </a:lnTo>
                <a:lnTo>
                  <a:pt x="343814" y="1433780"/>
                </a:lnTo>
                <a:lnTo>
                  <a:pt x="0" y="1441095"/>
                </a:lnTo>
                <a:lnTo>
                  <a:pt x="0" y="1046074"/>
                </a:lnTo>
                <a:lnTo>
                  <a:pt x="365760" y="899770"/>
                </a:lnTo>
                <a:lnTo>
                  <a:pt x="21945" y="731520"/>
                </a:lnTo>
                <a:lnTo>
                  <a:pt x="14630" y="387706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6" name="Полилиния 15"/>
          <p:cNvSpPr/>
          <p:nvPr/>
        </p:nvSpPr>
        <p:spPr>
          <a:xfrm>
            <a:off x="4286249" y="1659412"/>
            <a:ext cx="1492118" cy="1319965"/>
          </a:xfrm>
          <a:custGeom>
            <a:avLst/>
            <a:gdLst>
              <a:gd name="connsiteX0" fmla="*/ 7315 w 1441095"/>
              <a:gd name="connsiteY0" fmla="*/ 0 h 1089965"/>
              <a:gd name="connsiteX1" fmla="*/ 321869 w 1441095"/>
              <a:gd name="connsiteY1" fmla="*/ 0 h 1089965"/>
              <a:gd name="connsiteX2" fmla="*/ 526695 w 1441095"/>
              <a:gd name="connsiteY2" fmla="*/ 395021 h 1089965"/>
              <a:gd name="connsiteX3" fmla="*/ 680314 w 1441095"/>
              <a:gd name="connsiteY3" fmla="*/ 21946 h 1089965"/>
              <a:gd name="connsiteX4" fmla="*/ 1097280 w 1441095"/>
              <a:gd name="connsiteY4" fmla="*/ 21946 h 1089965"/>
              <a:gd name="connsiteX5" fmla="*/ 1089965 w 1441095"/>
              <a:gd name="connsiteY5" fmla="*/ 387706 h 1089965"/>
              <a:gd name="connsiteX6" fmla="*/ 1441095 w 1441095"/>
              <a:gd name="connsiteY6" fmla="*/ 548640 h 1089965"/>
              <a:gd name="connsiteX7" fmla="*/ 1068019 w 1441095"/>
              <a:gd name="connsiteY7" fmla="*/ 702259 h 1089965"/>
              <a:gd name="connsiteX8" fmla="*/ 1075335 w 1441095"/>
              <a:gd name="connsiteY8" fmla="*/ 1089965 h 1089965"/>
              <a:gd name="connsiteX9" fmla="*/ 702259 w 1441095"/>
              <a:gd name="connsiteY9" fmla="*/ 1089965 h 1089965"/>
              <a:gd name="connsiteX10" fmla="*/ 519379 w 1441095"/>
              <a:gd name="connsiteY10" fmla="*/ 680314 h 1089965"/>
              <a:gd name="connsiteX11" fmla="*/ 365760 w 1441095"/>
              <a:gd name="connsiteY11" fmla="*/ 1089965 h 1089965"/>
              <a:gd name="connsiteX12" fmla="*/ 0 w 1441095"/>
              <a:gd name="connsiteY12" fmla="*/ 1089965 h 1089965"/>
              <a:gd name="connsiteX13" fmla="*/ 7315 w 1441095"/>
              <a:gd name="connsiteY13" fmla="*/ 0 h 1089965"/>
              <a:gd name="connsiteX0" fmla="*/ 2438 w 1453104"/>
              <a:gd name="connsiteY0" fmla="*/ 8016 h 1089965"/>
              <a:gd name="connsiteX1" fmla="*/ 333878 w 1453104"/>
              <a:gd name="connsiteY1" fmla="*/ 0 h 1089965"/>
              <a:gd name="connsiteX2" fmla="*/ 538704 w 1453104"/>
              <a:gd name="connsiteY2" fmla="*/ 395021 h 1089965"/>
              <a:gd name="connsiteX3" fmla="*/ 692323 w 1453104"/>
              <a:gd name="connsiteY3" fmla="*/ 21946 h 1089965"/>
              <a:gd name="connsiteX4" fmla="*/ 1109289 w 1453104"/>
              <a:gd name="connsiteY4" fmla="*/ 21946 h 1089965"/>
              <a:gd name="connsiteX5" fmla="*/ 1101974 w 1453104"/>
              <a:gd name="connsiteY5" fmla="*/ 387706 h 1089965"/>
              <a:gd name="connsiteX6" fmla="*/ 1453104 w 1453104"/>
              <a:gd name="connsiteY6" fmla="*/ 548640 h 1089965"/>
              <a:gd name="connsiteX7" fmla="*/ 1080028 w 1453104"/>
              <a:gd name="connsiteY7" fmla="*/ 702259 h 1089965"/>
              <a:gd name="connsiteX8" fmla="*/ 1087344 w 1453104"/>
              <a:gd name="connsiteY8" fmla="*/ 1089965 h 1089965"/>
              <a:gd name="connsiteX9" fmla="*/ 714268 w 1453104"/>
              <a:gd name="connsiteY9" fmla="*/ 1089965 h 1089965"/>
              <a:gd name="connsiteX10" fmla="*/ 531388 w 1453104"/>
              <a:gd name="connsiteY10" fmla="*/ 680314 h 1089965"/>
              <a:gd name="connsiteX11" fmla="*/ 377769 w 1453104"/>
              <a:gd name="connsiteY11" fmla="*/ 1089965 h 1089965"/>
              <a:gd name="connsiteX12" fmla="*/ 12009 w 1453104"/>
              <a:gd name="connsiteY12" fmla="*/ 1089965 h 1089965"/>
              <a:gd name="connsiteX13" fmla="*/ 2438 w 1453104"/>
              <a:gd name="connsiteY13" fmla="*/ 8016 h 108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3104" h="1089965">
                <a:moveTo>
                  <a:pt x="2438" y="8016"/>
                </a:moveTo>
                <a:lnTo>
                  <a:pt x="333878" y="0"/>
                </a:lnTo>
                <a:lnTo>
                  <a:pt x="538704" y="395021"/>
                </a:lnTo>
                <a:lnTo>
                  <a:pt x="692323" y="21946"/>
                </a:lnTo>
                <a:lnTo>
                  <a:pt x="1109289" y="21946"/>
                </a:lnTo>
                <a:lnTo>
                  <a:pt x="1101974" y="387706"/>
                </a:lnTo>
                <a:lnTo>
                  <a:pt x="1453104" y="548640"/>
                </a:lnTo>
                <a:lnTo>
                  <a:pt x="1080028" y="702259"/>
                </a:lnTo>
                <a:lnTo>
                  <a:pt x="1087344" y="1089965"/>
                </a:lnTo>
                <a:lnTo>
                  <a:pt x="714268" y="1089965"/>
                </a:lnTo>
                <a:lnTo>
                  <a:pt x="531388" y="680314"/>
                </a:lnTo>
                <a:lnTo>
                  <a:pt x="377769" y="1089965"/>
                </a:lnTo>
                <a:lnTo>
                  <a:pt x="12009" y="1089965"/>
                </a:lnTo>
                <a:cubicBezTo>
                  <a:pt x="14447" y="726643"/>
                  <a:pt x="0" y="371338"/>
                  <a:pt x="2438" y="8016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7" name="Полилиния 16"/>
          <p:cNvSpPr/>
          <p:nvPr/>
        </p:nvSpPr>
        <p:spPr>
          <a:xfrm>
            <a:off x="7273176" y="374883"/>
            <a:ext cx="1442229" cy="1311106"/>
          </a:xfrm>
          <a:custGeom>
            <a:avLst/>
            <a:gdLst>
              <a:gd name="connsiteX0" fmla="*/ 329184 w 1404519"/>
              <a:gd name="connsiteY0" fmla="*/ 0 h 1082650"/>
              <a:gd name="connsiteX1" fmla="*/ 1404519 w 1404519"/>
              <a:gd name="connsiteY1" fmla="*/ 0 h 1082650"/>
              <a:gd name="connsiteX2" fmla="*/ 1382573 w 1404519"/>
              <a:gd name="connsiteY2" fmla="*/ 1060704 h 1082650"/>
              <a:gd name="connsiteX3" fmla="*/ 972922 w 1404519"/>
              <a:gd name="connsiteY3" fmla="*/ 1060704 h 1082650"/>
              <a:gd name="connsiteX4" fmla="*/ 855879 w 1404519"/>
              <a:gd name="connsiteY4" fmla="*/ 753466 h 1082650"/>
              <a:gd name="connsiteX5" fmla="*/ 658368 w 1404519"/>
              <a:gd name="connsiteY5" fmla="*/ 1082650 h 1082650"/>
              <a:gd name="connsiteX6" fmla="*/ 351130 w 1404519"/>
              <a:gd name="connsiteY6" fmla="*/ 1068019 h 1082650"/>
              <a:gd name="connsiteX7" fmla="*/ 365760 w 1404519"/>
              <a:gd name="connsiteY7" fmla="*/ 687629 h 1082650"/>
              <a:gd name="connsiteX8" fmla="*/ 0 w 1404519"/>
              <a:gd name="connsiteY8" fmla="*/ 555955 h 1082650"/>
              <a:gd name="connsiteX9" fmla="*/ 336500 w 1404519"/>
              <a:gd name="connsiteY9" fmla="*/ 409651 h 1082650"/>
              <a:gd name="connsiteX10" fmla="*/ 329184 w 1404519"/>
              <a:gd name="connsiteY10" fmla="*/ 0 h 10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4519" h="1082650">
                <a:moveTo>
                  <a:pt x="329184" y="0"/>
                </a:moveTo>
                <a:lnTo>
                  <a:pt x="1404519" y="0"/>
                </a:lnTo>
                <a:lnTo>
                  <a:pt x="1382573" y="1060704"/>
                </a:lnTo>
                <a:lnTo>
                  <a:pt x="972922" y="1060704"/>
                </a:lnTo>
                <a:lnTo>
                  <a:pt x="855879" y="753466"/>
                </a:lnTo>
                <a:lnTo>
                  <a:pt x="658368" y="1082650"/>
                </a:lnTo>
                <a:lnTo>
                  <a:pt x="351130" y="1068019"/>
                </a:lnTo>
                <a:lnTo>
                  <a:pt x="365760" y="687629"/>
                </a:lnTo>
                <a:lnTo>
                  <a:pt x="0" y="555955"/>
                </a:lnTo>
                <a:lnTo>
                  <a:pt x="336500" y="409651"/>
                </a:lnTo>
                <a:lnTo>
                  <a:pt x="329184" y="0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8" name="Полилиния 17"/>
          <p:cNvSpPr/>
          <p:nvPr/>
        </p:nvSpPr>
        <p:spPr>
          <a:xfrm>
            <a:off x="6506993" y="366025"/>
            <a:ext cx="1126741" cy="1709752"/>
          </a:xfrm>
          <a:custGeom>
            <a:avLst/>
            <a:gdLst>
              <a:gd name="connsiteX0" fmla="*/ 0 w 1097280"/>
              <a:gd name="connsiteY0" fmla="*/ 7315 h 1411833"/>
              <a:gd name="connsiteX1" fmla="*/ 1075334 w 1097280"/>
              <a:gd name="connsiteY1" fmla="*/ 0 h 1411833"/>
              <a:gd name="connsiteX2" fmla="*/ 1068019 w 1097280"/>
              <a:gd name="connsiteY2" fmla="*/ 424281 h 1411833"/>
              <a:gd name="connsiteX3" fmla="*/ 746150 w 1097280"/>
              <a:gd name="connsiteY3" fmla="*/ 563270 h 1411833"/>
              <a:gd name="connsiteX4" fmla="*/ 1097280 w 1097280"/>
              <a:gd name="connsiteY4" fmla="*/ 709574 h 1411833"/>
              <a:gd name="connsiteX5" fmla="*/ 1089965 w 1097280"/>
              <a:gd name="connsiteY5" fmla="*/ 1075334 h 1411833"/>
              <a:gd name="connsiteX6" fmla="*/ 658368 w 1097280"/>
              <a:gd name="connsiteY6" fmla="*/ 1060704 h 1411833"/>
              <a:gd name="connsiteX7" fmla="*/ 534010 w 1097280"/>
              <a:gd name="connsiteY7" fmla="*/ 1411833 h 1411833"/>
              <a:gd name="connsiteX8" fmla="*/ 387706 w 1097280"/>
              <a:gd name="connsiteY8" fmla="*/ 1075334 h 1411833"/>
              <a:gd name="connsiteX9" fmla="*/ 21946 w 1097280"/>
              <a:gd name="connsiteY9" fmla="*/ 1089965 h 1411833"/>
              <a:gd name="connsiteX10" fmla="*/ 14630 w 1097280"/>
              <a:gd name="connsiteY10" fmla="*/ 709574 h 1411833"/>
              <a:gd name="connsiteX11" fmla="*/ 336499 w 1097280"/>
              <a:gd name="connsiteY11" fmla="*/ 548640 h 1411833"/>
              <a:gd name="connsiteX12" fmla="*/ 0 w 1097280"/>
              <a:gd name="connsiteY12" fmla="*/ 431597 h 1411833"/>
              <a:gd name="connsiteX13" fmla="*/ 0 w 1097280"/>
              <a:gd name="connsiteY13" fmla="*/ 7315 h 141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7280" h="1411833">
                <a:moveTo>
                  <a:pt x="0" y="7315"/>
                </a:moveTo>
                <a:lnTo>
                  <a:pt x="1075334" y="0"/>
                </a:lnTo>
                <a:lnTo>
                  <a:pt x="1068019" y="424281"/>
                </a:lnTo>
                <a:lnTo>
                  <a:pt x="746150" y="563270"/>
                </a:lnTo>
                <a:lnTo>
                  <a:pt x="1097280" y="709574"/>
                </a:lnTo>
                <a:lnTo>
                  <a:pt x="1089965" y="1075334"/>
                </a:lnTo>
                <a:lnTo>
                  <a:pt x="658368" y="1060704"/>
                </a:lnTo>
                <a:lnTo>
                  <a:pt x="534010" y="1411833"/>
                </a:lnTo>
                <a:lnTo>
                  <a:pt x="387706" y="1075334"/>
                </a:lnTo>
                <a:lnTo>
                  <a:pt x="21946" y="1089965"/>
                </a:lnTo>
                <a:lnTo>
                  <a:pt x="14630" y="709574"/>
                </a:lnTo>
                <a:lnTo>
                  <a:pt x="336499" y="548640"/>
                </a:lnTo>
                <a:lnTo>
                  <a:pt x="0" y="431597"/>
                </a:lnTo>
                <a:lnTo>
                  <a:pt x="0" y="7315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9" name="Полилиния 18"/>
          <p:cNvSpPr/>
          <p:nvPr/>
        </p:nvSpPr>
        <p:spPr>
          <a:xfrm>
            <a:off x="5057252" y="357166"/>
            <a:ext cx="1780251" cy="1337682"/>
          </a:xfrm>
          <a:custGeom>
            <a:avLst/>
            <a:gdLst>
              <a:gd name="connsiteX0" fmla="*/ 358445 w 1733703"/>
              <a:gd name="connsiteY0" fmla="*/ 7315 h 1104595"/>
              <a:gd name="connsiteX1" fmla="*/ 1411834 w 1733703"/>
              <a:gd name="connsiteY1" fmla="*/ 0 h 1104595"/>
              <a:gd name="connsiteX2" fmla="*/ 1411834 w 1733703"/>
              <a:gd name="connsiteY2" fmla="*/ 453542 h 1104595"/>
              <a:gd name="connsiteX3" fmla="*/ 1733703 w 1733703"/>
              <a:gd name="connsiteY3" fmla="*/ 555955 h 1104595"/>
              <a:gd name="connsiteX4" fmla="*/ 1411834 w 1733703"/>
              <a:gd name="connsiteY4" fmla="*/ 724204 h 1104595"/>
              <a:gd name="connsiteX5" fmla="*/ 1419149 w 1733703"/>
              <a:gd name="connsiteY5" fmla="*/ 1097280 h 1104595"/>
              <a:gd name="connsiteX6" fmla="*/ 1016813 w 1733703"/>
              <a:gd name="connsiteY6" fmla="*/ 1097280 h 1104595"/>
              <a:gd name="connsiteX7" fmla="*/ 885140 w 1733703"/>
              <a:gd name="connsiteY7" fmla="*/ 716889 h 1104595"/>
              <a:gd name="connsiteX8" fmla="*/ 709575 w 1733703"/>
              <a:gd name="connsiteY8" fmla="*/ 1104595 h 1104595"/>
              <a:gd name="connsiteX9" fmla="*/ 358445 w 1733703"/>
              <a:gd name="connsiteY9" fmla="*/ 1104595 h 1104595"/>
              <a:gd name="connsiteX10" fmla="*/ 365760 w 1733703"/>
              <a:gd name="connsiteY10" fmla="*/ 746150 h 1104595"/>
              <a:gd name="connsiteX11" fmla="*/ 0 w 1733703"/>
              <a:gd name="connsiteY11" fmla="*/ 570585 h 1104595"/>
              <a:gd name="connsiteX12" fmla="*/ 358445 w 1733703"/>
              <a:gd name="connsiteY12" fmla="*/ 395020 h 1104595"/>
              <a:gd name="connsiteX13" fmla="*/ 358445 w 1733703"/>
              <a:gd name="connsiteY13" fmla="*/ 7315 h 110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3703" h="1104595">
                <a:moveTo>
                  <a:pt x="358445" y="7315"/>
                </a:moveTo>
                <a:lnTo>
                  <a:pt x="1411834" y="0"/>
                </a:lnTo>
                <a:lnTo>
                  <a:pt x="1411834" y="453542"/>
                </a:lnTo>
                <a:lnTo>
                  <a:pt x="1733703" y="555955"/>
                </a:lnTo>
                <a:lnTo>
                  <a:pt x="1411834" y="724204"/>
                </a:lnTo>
                <a:lnTo>
                  <a:pt x="1419149" y="1097280"/>
                </a:lnTo>
                <a:lnTo>
                  <a:pt x="1016813" y="1097280"/>
                </a:lnTo>
                <a:lnTo>
                  <a:pt x="885140" y="716889"/>
                </a:lnTo>
                <a:lnTo>
                  <a:pt x="709575" y="1104595"/>
                </a:lnTo>
                <a:lnTo>
                  <a:pt x="358445" y="1104595"/>
                </a:lnTo>
                <a:lnTo>
                  <a:pt x="365760" y="746150"/>
                </a:lnTo>
                <a:lnTo>
                  <a:pt x="0" y="570585"/>
                </a:lnTo>
                <a:lnTo>
                  <a:pt x="358445" y="395020"/>
                </a:lnTo>
                <a:lnTo>
                  <a:pt x="358445" y="7315"/>
                </a:ln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0" name="Полилиния 19"/>
          <p:cNvSpPr/>
          <p:nvPr/>
        </p:nvSpPr>
        <p:spPr>
          <a:xfrm>
            <a:off x="4293572" y="357166"/>
            <a:ext cx="1131749" cy="1762905"/>
          </a:xfrm>
          <a:custGeom>
            <a:avLst/>
            <a:gdLst>
              <a:gd name="connsiteX0" fmla="*/ 4877 w 1102157"/>
              <a:gd name="connsiteY0" fmla="*/ 0 h 1455724"/>
              <a:gd name="connsiteX1" fmla="*/ 1094842 w 1102157"/>
              <a:gd name="connsiteY1" fmla="*/ 0 h 1455724"/>
              <a:gd name="connsiteX2" fmla="*/ 1087527 w 1102157"/>
              <a:gd name="connsiteY2" fmla="*/ 395020 h 1455724"/>
              <a:gd name="connsiteX3" fmla="*/ 729082 w 1102157"/>
              <a:gd name="connsiteY3" fmla="*/ 563270 h 1455724"/>
              <a:gd name="connsiteX4" fmla="*/ 1102157 w 1102157"/>
              <a:gd name="connsiteY4" fmla="*/ 746150 h 1455724"/>
              <a:gd name="connsiteX5" fmla="*/ 1094842 w 1102157"/>
              <a:gd name="connsiteY5" fmla="*/ 1089964 h 1455724"/>
              <a:gd name="connsiteX6" fmla="*/ 670560 w 1102157"/>
              <a:gd name="connsiteY6" fmla="*/ 1089964 h 1455724"/>
              <a:gd name="connsiteX7" fmla="*/ 524256 w 1102157"/>
              <a:gd name="connsiteY7" fmla="*/ 1455724 h 1455724"/>
              <a:gd name="connsiteX8" fmla="*/ 348692 w 1102157"/>
              <a:gd name="connsiteY8" fmla="*/ 1075334 h 1455724"/>
              <a:gd name="connsiteX9" fmla="*/ 4877 w 1102157"/>
              <a:gd name="connsiteY9" fmla="*/ 1075334 h 1455724"/>
              <a:gd name="connsiteX10" fmla="*/ 4877 w 1102157"/>
              <a:gd name="connsiteY10" fmla="*/ 0 h 145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2157" h="1455724">
                <a:moveTo>
                  <a:pt x="4877" y="0"/>
                </a:moveTo>
                <a:lnTo>
                  <a:pt x="1094842" y="0"/>
                </a:lnTo>
                <a:lnTo>
                  <a:pt x="1087527" y="395020"/>
                </a:lnTo>
                <a:lnTo>
                  <a:pt x="729082" y="563270"/>
                </a:lnTo>
                <a:lnTo>
                  <a:pt x="1102157" y="746150"/>
                </a:lnTo>
                <a:lnTo>
                  <a:pt x="1094842" y="1089964"/>
                </a:lnTo>
                <a:lnTo>
                  <a:pt x="670560" y="1089964"/>
                </a:lnTo>
                <a:lnTo>
                  <a:pt x="524256" y="1455724"/>
                </a:lnTo>
                <a:lnTo>
                  <a:pt x="348692" y="1075334"/>
                </a:lnTo>
                <a:lnTo>
                  <a:pt x="4877" y="1075334"/>
                </a:lnTo>
                <a:cubicBezTo>
                  <a:pt x="2439" y="716889"/>
                  <a:pt x="0" y="358445"/>
                  <a:pt x="4877" y="0"/>
                </a:cubicBezTo>
                <a:close/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>
            <a:hlinkClick r:id="" action="ppaction://hlinkshowjump?jump=nextslide"/>
          </p:cNvPr>
          <p:cNvSpPr/>
          <p:nvPr/>
        </p:nvSpPr>
        <p:spPr>
          <a:xfrm>
            <a:off x="5429256" y="5786454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>
            <a:hlinkClick r:id="" action="ppaction://hlinkshowjump?jump=nextslide"/>
          </p:cNvPr>
          <p:cNvSpPr/>
          <p:nvPr/>
        </p:nvSpPr>
        <p:spPr>
          <a:xfrm>
            <a:off x="5429256" y="5072074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ДУБ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686" y="714356"/>
            <a:ext cx="42862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Меня вы хорошо знаете. Я вырастаю большим деревом, а вместо листьев у меня множество маленьких тёмно-зелёных иголочек. Они называются – хвоя. Мы самые дремучие леса, у нас всегда сумрачно и тихо, только ветер, бывает, зашелестит в ветвях. А под ними прячутся от метели заяц или лиса.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214810" y="5857892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ГОТОВ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572264" y="5857892"/>
            <a:ext cx="2214578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92D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678</Words>
  <Application>Microsoft Office PowerPoint</Application>
  <PresentationFormat>Экран (4:3)</PresentationFormat>
  <Paragraphs>91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School_21admin</cp:lastModifiedBy>
  <cp:revision>13</cp:revision>
  <dcterms:created xsi:type="dcterms:W3CDTF">2014-05-25T10:39:42Z</dcterms:created>
  <dcterms:modified xsi:type="dcterms:W3CDTF">2014-12-25T12:25:40Z</dcterms:modified>
</cp:coreProperties>
</file>