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ьютер\Desktop\18.09\Письмо\0_2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</a:t>
            </a:r>
            <a:r>
              <a:rPr lang="ru-RU" dirty="0" smtClean="0"/>
              <a:t>11.Проведение </a:t>
            </a:r>
            <a:r>
              <a:rPr lang="ru-RU" dirty="0" smtClean="0"/>
              <a:t>полуовалов.18.09.13. </a:t>
            </a:r>
            <a:r>
              <a:rPr lang="ru-RU" dirty="0" smtClean="0"/>
              <a:t>Пропись</a:t>
            </a:r>
            <a:br>
              <a:rPr lang="ru-RU" dirty="0" smtClean="0"/>
            </a:br>
            <a:r>
              <a:rPr lang="ru-RU" dirty="0" err="1" smtClean="0"/>
              <a:t>Куанчалиева</a:t>
            </a:r>
            <a:r>
              <a:rPr lang="ru-RU" smtClean="0"/>
              <a:t> А.Р.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ьютер\Desktop\18.09\Письмо\LBt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ьютер\Desktop\18.09\Письмо\13fe01ee-f894-4a49-a23d-8bd8bab78e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8816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57224" y="1142984"/>
            <a:ext cx="607223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42910" y="2500306"/>
            <a:ext cx="607223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2910" y="2000240"/>
            <a:ext cx="607223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мпьютер\Desktop\18.09\Письмо\28836ab5f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ьютер\Desktop\18.09\Письмо\09153a41c2caa4274b7a84e3e470b7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ьютер\Desktop\18.09\Письмо\7924098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714356"/>
            <a:ext cx="4204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МОЛОДЦЫ!!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285728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ЧЕРЕПАХА</a:t>
            </a:r>
            <a:endParaRPr lang="ru-RU" dirty="0" smtClean="0"/>
          </a:p>
          <a:p>
            <a:r>
              <a:rPr lang="ru-RU" sz="2400" dirty="0" smtClean="0"/>
              <a:t>До болота идти далеко,</a:t>
            </a:r>
            <a:br>
              <a:rPr lang="ru-RU" sz="2400" dirty="0" smtClean="0"/>
            </a:br>
            <a:r>
              <a:rPr lang="ru-RU" sz="2400" dirty="0" smtClean="0"/>
              <a:t>До болота идти нелегко.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"Вот камень лежит у дороги,</a:t>
            </a:r>
            <a:br>
              <a:rPr lang="ru-RU" sz="2400" dirty="0" smtClean="0"/>
            </a:br>
            <a:r>
              <a:rPr lang="ru-RU" sz="2400" dirty="0" smtClean="0"/>
              <a:t>Присядем и вытянем ноги".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на камень лягушки кладут узелок.</a:t>
            </a:r>
            <a:br>
              <a:rPr lang="ru-RU" sz="2400" dirty="0" smtClean="0"/>
            </a:br>
            <a:r>
              <a:rPr lang="ru-RU" sz="2400" dirty="0" smtClean="0"/>
              <a:t>"Хорошо бы на камне прилечь на часок!"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Вдруг н</a:t>
            </a:r>
            <a:r>
              <a:rPr lang="ru-RU" sz="2400" b="1" dirty="0" smtClean="0"/>
              <a:t>а</a:t>
            </a:r>
            <a:r>
              <a:rPr lang="ru-RU" sz="2400" dirty="0" smtClean="0"/>
              <a:t> ноги камень вскочил</a:t>
            </a:r>
            <a:br>
              <a:rPr lang="ru-RU" sz="2400" dirty="0" smtClean="0"/>
            </a:br>
            <a:r>
              <a:rPr lang="ru-RU" sz="2400" dirty="0" smtClean="0"/>
              <a:t>И за ноги их ухватил.</a:t>
            </a:r>
            <a:endParaRPr lang="ru-RU" sz="2400" dirty="0"/>
          </a:p>
        </p:txBody>
      </p:sp>
      <p:pic>
        <p:nvPicPr>
          <p:cNvPr id="1026" name="Picture 2" descr="C:\Users\компьютер\Desktop\18.09\Письмо\0_2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61436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И они закричали от страха: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"Это - ЧЕ!</a:t>
            </a:r>
            <a:br>
              <a:rPr lang="ru-RU" sz="4000" b="1" dirty="0" smtClean="0"/>
            </a:br>
            <a:r>
              <a:rPr lang="ru-RU" sz="4000" b="1" dirty="0" smtClean="0"/>
              <a:t>Это - РЕ!</a:t>
            </a:r>
            <a:br>
              <a:rPr lang="ru-RU" sz="4000" b="1" dirty="0" smtClean="0"/>
            </a:br>
            <a:r>
              <a:rPr lang="ru-RU" sz="4000" b="1" dirty="0" smtClean="0"/>
              <a:t>Это - ПАХА!</a:t>
            </a:r>
            <a:br>
              <a:rPr lang="ru-RU" sz="4000" b="1" dirty="0" smtClean="0"/>
            </a:br>
            <a:r>
              <a:rPr lang="ru-RU" sz="4000" b="1" dirty="0" smtClean="0"/>
              <a:t>Это - ЧЕЧЕРЕ!</a:t>
            </a:r>
            <a:br>
              <a:rPr lang="ru-RU" sz="4000" b="1" dirty="0" smtClean="0"/>
            </a:br>
            <a:r>
              <a:rPr lang="ru-RU" sz="4000" b="1" dirty="0" smtClean="0"/>
              <a:t>          ПАПА!</a:t>
            </a:r>
            <a:br>
              <a:rPr lang="ru-RU" sz="4000" b="1" dirty="0" smtClean="0"/>
            </a:br>
            <a:r>
              <a:rPr lang="ru-RU" sz="4000" b="1" dirty="0" smtClean="0"/>
              <a:t>                 ПАПАХА!"</a:t>
            </a:r>
            <a:endParaRPr lang="ru-RU" sz="4000" b="1" dirty="0"/>
          </a:p>
        </p:txBody>
      </p:sp>
      <p:pic>
        <p:nvPicPr>
          <p:cNvPr id="2050" name="Picture 2" descr="C:\Users\компьютер\Desktop\18.09\Письмо\turtle_pr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643314"/>
            <a:ext cx="28575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ьютер\Desktop\18.09\Письмо\LBt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ьютер\Desktop\18.09\Письмо\83961207_large_0_5e31a_c50800f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ьютер\Desktop\18.09\Письмо\image_546022951867327487841569003017371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омпьютер\Desktop\18.09\Письмо\09eec0989627162b043acbea86e03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ьютер\Desktop\18.09\Письмо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2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мпьютер\Desktop\18.09\Письмо\1235662120_wallpapersmania_vol29-1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19</Words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Урок 11.Проведение полуовалов.18.09.13. Пропись Куанчалиева А.Р.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Дом</cp:lastModifiedBy>
  <cp:revision>4</cp:revision>
  <dcterms:created xsi:type="dcterms:W3CDTF">2013-09-16T19:02:34Z</dcterms:created>
  <dcterms:modified xsi:type="dcterms:W3CDTF">2014-04-29T18:19:47Z</dcterms:modified>
</cp:coreProperties>
</file>