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63" r:id="rId6"/>
    <p:sldId id="258" r:id="rId7"/>
    <p:sldId id="259" r:id="rId8"/>
    <p:sldId id="260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5E4B2-6093-4DBA-BFAC-56EAEA27ED3A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039E-F68B-411E-A90B-0F9DE7A13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5E4B2-6093-4DBA-BFAC-56EAEA27ED3A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039E-F68B-411E-A90B-0F9DE7A13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5E4B2-6093-4DBA-BFAC-56EAEA27ED3A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039E-F68B-411E-A90B-0F9DE7A13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5E4B2-6093-4DBA-BFAC-56EAEA27ED3A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039E-F68B-411E-A90B-0F9DE7A13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5E4B2-6093-4DBA-BFAC-56EAEA27ED3A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039E-F68B-411E-A90B-0F9DE7A13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5E4B2-6093-4DBA-BFAC-56EAEA27ED3A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039E-F68B-411E-A90B-0F9DE7A13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5E4B2-6093-4DBA-BFAC-56EAEA27ED3A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039E-F68B-411E-A90B-0F9DE7A13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5E4B2-6093-4DBA-BFAC-56EAEA27ED3A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039E-F68B-411E-A90B-0F9DE7A13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5E4B2-6093-4DBA-BFAC-56EAEA27ED3A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039E-F68B-411E-A90B-0F9DE7A13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5E4B2-6093-4DBA-BFAC-56EAEA27ED3A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039E-F68B-411E-A90B-0F9DE7A13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5E4B2-6093-4DBA-BFAC-56EAEA27ED3A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039E-F68B-411E-A90B-0F9DE7A13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5E4B2-6093-4DBA-BFAC-56EAEA27ED3A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C039E-F68B-411E-A90B-0F9DE7A13B2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2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rgbClr val="002060"/>
                </a:solidFill>
              </a:rPr>
              <a:t>Изложение «Пастушонок»</a:t>
            </a:r>
            <a:br>
              <a:rPr lang="ru-RU" sz="6000" b="1" i="1" dirty="0" smtClean="0">
                <a:solidFill>
                  <a:srgbClr val="002060"/>
                </a:solidFill>
              </a:rPr>
            </a:br>
            <a:r>
              <a:rPr lang="ru-RU" sz="6000" b="1" i="1" dirty="0" smtClean="0">
                <a:solidFill>
                  <a:srgbClr val="002060"/>
                </a:solidFill>
              </a:rPr>
              <a:t>1 класс</a:t>
            </a:r>
            <a:endParaRPr lang="ru-RU" sz="6000" b="1" i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4786322"/>
            <a:ext cx="6400800" cy="1752600"/>
          </a:xfrm>
        </p:spPr>
        <p:txBody>
          <a:bodyPr>
            <a:normAutofit fontScale="92500"/>
          </a:bodyPr>
          <a:lstStyle/>
          <a:p>
            <a:pPr algn="r"/>
            <a:r>
              <a:rPr lang="ru-RU" i="1" dirty="0" smtClean="0">
                <a:solidFill>
                  <a:srgbClr val="0070C0"/>
                </a:solidFill>
              </a:rPr>
              <a:t>Иванова Марина Владимировна</a:t>
            </a:r>
          </a:p>
          <a:p>
            <a:pPr algn="r"/>
            <a:r>
              <a:rPr lang="ru-RU" i="1" dirty="0" smtClean="0">
                <a:solidFill>
                  <a:srgbClr val="0070C0"/>
                </a:solidFill>
              </a:rPr>
              <a:t>ГБОУ СОШ 280 </a:t>
            </a:r>
            <a:r>
              <a:rPr lang="ru-RU" i="1" dirty="0" err="1" smtClean="0">
                <a:solidFill>
                  <a:srgbClr val="0070C0"/>
                </a:solidFill>
              </a:rPr>
              <a:t>им.М.Ю.Лермонтова</a:t>
            </a:r>
            <a:endParaRPr lang="ru-RU" i="1" dirty="0" smtClean="0">
              <a:solidFill>
                <a:srgbClr val="0070C0"/>
              </a:solidFill>
            </a:endParaRPr>
          </a:p>
          <a:p>
            <a:pPr algn="r"/>
            <a:r>
              <a:rPr lang="ru-RU" i="1" dirty="0" smtClean="0">
                <a:solidFill>
                  <a:srgbClr val="0070C0"/>
                </a:solidFill>
              </a:rPr>
              <a:t>Санкт-Петербург</a:t>
            </a:r>
            <a:endParaRPr lang="ru-RU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1428736"/>
            <a:ext cx="670651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МОЛОДЦЫ!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357298"/>
            <a:ext cx="792172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i="1" dirty="0" smtClean="0">
                <a:solidFill>
                  <a:srgbClr val="0070C0"/>
                </a:solidFill>
              </a:rPr>
              <a:t>Прочитайте текст:</a:t>
            </a:r>
            <a:endParaRPr lang="ru-RU" sz="66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714488"/>
            <a:ext cx="850112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b="1" dirty="0" smtClean="0"/>
              <a:t>Пастушонок Гриша живёт в степи. Утром он приводит телят к ручью. Телята пьют вкусную воду. Потом они щиплют сочную травку. 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2928926" y="928670"/>
            <a:ext cx="30332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Пастушонок.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714488"/>
            <a:ext cx="77204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0070C0"/>
                </a:solidFill>
              </a:rPr>
              <a:t>Сколько предложений в тексте?</a:t>
            </a:r>
            <a:endParaRPr lang="ru-RU" sz="40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714488"/>
            <a:ext cx="850112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b="1" dirty="0" smtClean="0"/>
              <a:t>Пастушонок Гриша живёт в степи. Утром он приводит телят к ручью. Телята пьют вкусную воду. Потом они щиплют сочную травку. 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2928926" y="928670"/>
            <a:ext cx="30332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Пастушонок.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000108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</a:rPr>
              <a:t>- Где живёт пастушонок Гриша? </a:t>
            </a:r>
            <a:br>
              <a:rPr lang="ru-RU" sz="4000" b="1" i="1" dirty="0" smtClean="0">
                <a:solidFill>
                  <a:srgbClr val="002060"/>
                </a:solidFill>
              </a:rPr>
            </a:br>
            <a:endParaRPr lang="ru-RU" sz="4000" b="1" i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86446" y="1714488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>
                <a:solidFill>
                  <a:srgbClr val="002060"/>
                </a:solidFill>
              </a:rPr>
              <a:t>в</a:t>
            </a:r>
            <a:r>
              <a:rPr lang="ru-RU" sz="4000" b="1" i="1" dirty="0" smtClean="0">
                <a:solidFill>
                  <a:srgbClr val="002060"/>
                </a:solidFill>
              </a:rPr>
              <a:t> степи</a:t>
            </a:r>
            <a:endParaRPr lang="ru-RU" sz="4000" b="1" i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2344eed0ad6b66eb3e40d49b120f2573bc5f6c1326353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44" y="3571876"/>
            <a:ext cx="4697772" cy="30241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00010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</a:rPr>
              <a:t>- Куда он приводит телят утром? </a:t>
            </a:r>
            <a:br>
              <a:rPr lang="ru-RU" sz="4000" b="1" i="1" dirty="0" smtClean="0">
                <a:solidFill>
                  <a:srgbClr val="002060"/>
                </a:solidFill>
              </a:rPr>
            </a:br>
            <a:endParaRPr lang="ru-RU" sz="4000" b="1" i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86512" y="1357298"/>
            <a:ext cx="19571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>
                <a:solidFill>
                  <a:srgbClr val="002060"/>
                </a:solidFill>
              </a:rPr>
              <a:t>к</a:t>
            </a:r>
            <a:r>
              <a:rPr lang="ru-RU" sz="4000" b="1" i="1" dirty="0" smtClean="0">
                <a:solidFill>
                  <a:srgbClr val="002060"/>
                </a:solidFill>
              </a:rPr>
              <a:t> ручью</a:t>
            </a:r>
            <a:endParaRPr lang="ru-RU" sz="4000" b="1" i="1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52fbb3e55d66a9b3ed9fb2a5854_pre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6" y="3286124"/>
            <a:ext cx="3402323" cy="28717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71480"/>
            <a:ext cx="526567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ru-RU" sz="4000" b="1" i="1" dirty="0" smtClean="0">
                <a:solidFill>
                  <a:srgbClr val="002060"/>
                </a:solidFill>
              </a:rPr>
              <a:t>Что делают телята</a:t>
            </a:r>
          </a:p>
          <a:p>
            <a:r>
              <a:rPr lang="ru-RU" sz="4000" b="1" i="1" dirty="0" smtClean="0">
                <a:solidFill>
                  <a:srgbClr val="002060"/>
                </a:solidFill>
              </a:rPr>
              <a:t> у ручья? </a:t>
            </a:r>
            <a:endParaRPr lang="ru-RU" sz="4000" b="1" i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57620" y="2000240"/>
            <a:ext cx="46426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>
                <a:solidFill>
                  <a:srgbClr val="002060"/>
                </a:solidFill>
              </a:rPr>
              <a:t>п</a:t>
            </a:r>
            <a:r>
              <a:rPr lang="ru-RU" sz="4000" b="1" i="1" dirty="0" smtClean="0">
                <a:solidFill>
                  <a:srgbClr val="002060"/>
                </a:solidFill>
              </a:rPr>
              <a:t>ьют вкусную воду</a:t>
            </a:r>
            <a:endParaRPr lang="ru-RU" sz="4000" b="1" i="1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dd50d8120ef2ea0489f719070a9c2384.ch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166" y="3143248"/>
            <a:ext cx="4953000" cy="3305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71480"/>
            <a:ext cx="422237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ru-RU" sz="4000" b="1" i="1" dirty="0" smtClean="0">
                <a:solidFill>
                  <a:srgbClr val="002060"/>
                </a:solidFill>
              </a:rPr>
              <a:t>Что делают они</a:t>
            </a:r>
          </a:p>
          <a:p>
            <a:r>
              <a:rPr lang="ru-RU" sz="4000" b="1" i="1" dirty="0" smtClean="0">
                <a:solidFill>
                  <a:srgbClr val="002060"/>
                </a:solidFill>
              </a:rPr>
              <a:t> потом? </a:t>
            </a:r>
            <a:endParaRPr lang="ru-RU" sz="4000" b="1" i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71802" y="2000240"/>
            <a:ext cx="5787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>
                <a:solidFill>
                  <a:srgbClr val="002060"/>
                </a:solidFill>
              </a:rPr>
              <a:t>щ</a:t>
            </a:r>
            <a:r>
              <a:rPr lang="ru-RU" sz="4000" b="1" i="1" dirty="0" smtClean="0">
                <a:solidFill>
                  <a:srgbClr val="002060"/>
                </a:solidFill>
              </a:rPr>
              <a:t>иплют сочную травку</a:t>
            </a:r>
            <a:endParaRPr lang="ru-RU" sz="4000" b="1" i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пастух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422" y="3071810"/>
            <a:ext cx="4953008" cy="34753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62</Words>
  <Application>Microsoft Office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Изложение «Пастушонок» 1 класс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Изложение «Пастушонок» 1 класс</dc:title>
  <dc:creator>Марина</dc:creator>
  <cp:lastModifiedBy>Марина</cp:lastModifiedBy>
  <cp:revision>5</cp:revision>
  <dcterms:created xsi:type="dcterms:W3CDTF">2014-05-04T10:50:22Z</dcterms:created>
  <dcterms:modified xsi:type="dcterms:W3CDTF">2014-05-04T11:25:13Z</dcterms:modified>
</cp:coreProperties>
</file>