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7FEB"/>
    <a:srgbClr val="93E3FF"/>
    <a:srgbClr val="005024"/>
    <a:srgbClr val="05FF76"/>
    <a:srgbClr val="FF9F9F"/>
    <a:srgbClr val="6D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7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0BD6-1C56-4FEF-A3BF-B796570C0D7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C2DC-C193-490D-86FF-16102C88D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257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0BD6-1C56-4FEF-A3BF-B796570C0D7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C2DC-C193-490D-86FF-16102C88D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30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0BD6-1C56-4FEF-A3BF-B796570C0D7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C2DC-C193-490D-86FF-16102C88D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82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0BD6-1C56-4FEF-A3BF-B796570C0D7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C2DC-C193-490D-86FF-16102C88D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19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0BD6-1C56-4FEF-A3BF-B796570C0D7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C2DC-C193-490D-86FF-16102C88D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6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0BD6-1C56-4FEF-A3BF-B796570C0D7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C2DC-C193-490D-86FF-16102C88D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664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0BD6-1C56-4FEF-A3BF-B796570C0D7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C2DC-C193-490D-86FF-16102C88D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0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0BD6-1C56-4FEF-A3BF-B796570C0D7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C2DC-C193-490D-86FF-16102C88D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88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0BD6-1C56-4FEF-A3BF-B796570C0D7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C2DC-C193-490D-86FF-16102C88D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17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0BD6-1C56-4FEF-A3BF-B796570C0D7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C2DC-C193-490D-86FF-16102C88D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82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0BD6-1C56-4FEF-A3BF-B796570C0D7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C2DC-C193-490D-86FF-16102C88D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50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D0BD6-1C56-4FEF-A3BF-B796570C0D7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2C2DC-C193-490D-86FF-16102C88D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47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ntafy.at.ua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Роман\Desktop\75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564" y="65511"/>
            <a:ext cx="9180512" cy="686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641745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1728192" cy="158076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6381328"/>
            <a:ext cx="8602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Автор: Сизикова С.Д., учитель начальных классов, ГБОУ  г. Москвы гимназия №1358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00"/>
              </a:clrFrom>
              <a:clrTo>
                <a:srgbClr val="FFFF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6200"/>
            <a:ext cx="3713075" cy="710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619672" y="3241905"/>
            <a:ext cx="6336704" cy="1267215"/>
          </a:xfrm>
          <a:prstGeom prst="rect">
            <a:avLst/>
          </a:prstGeom>
          <a:noFill/>
        </p:spPr>
        <p:txBody>
          <a:bodyPr wrap="square" lIns="72000" tIns="216000" rIns="72000" bIns="21600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lumMod val="50000"/>
                      <a:lumOff val="50000"/>
                      <a:alpha val="6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Шаблоны </a:t>
            </a:r>
            <a:r>
              <a:rPr lang="ru-RU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lumMod val="50000"/>
                      <a:lumOff val="50000"/>
                      <a:alpha val="6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пазлов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101600">
                  <a:schemeClr val="tx1">
                    <a:lumMod val="50000"/>
                    <a:lumOff val="50000"/>
                    <a:alpha val="6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13805" y="328888"/>
            <a:ext cx="21066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hlinkClick r:id="rId2"/>
              </a:rPr>
              <a:t>http://intafy.at.ua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hlinkClick r:id="rId2"/>
              </a:rPr>
              <a:t>/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t> 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32656"/>
            <a:ext cx="18710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 И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Порошук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81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/>
          <p:nvPr/>
        </p:nvSpPr>
        <p:spPr>
          <a:xfrm>
            <a:off x="968991" y="2016136"/>
            <a:ext cx="1446663" cy="1419367"/>
          </a:xfrm>
          <a:custGeom>
            <a:avLst/>
            <a:gdLst>
              <a:gd name="connsiteX0" fmla="*/ 0 w 1446663"/>
              <a:gd name="connsiteY0" fmla="*/ 0 h 1446663"/>
              <a:gd name="connsiteX1" fmla="*/ 0 w 1446663"/>
              <a:gd name="connsiteY1" fmla="*/ 1446663 h 1446663"/>
              <a:gd name="connsiteX2" fmla="*/ 1446663 w 1446663"/>
              <a:gd name="connsiteY2" fmla="*/ 1446663 h 1446663"/>
              <a:gd name="connsiteX3" fmla="*/ 0 w 1446663"/>
              <a:gd name="connsiteY3" fmla="*/ 0 h 1446663"/>
              <a:gd name="connsiteX0" fmla="*/ 13648 w 1446663"/>
              <a:gd name="connsiteY0" fmla="*/ 0 h 1419367"/>
              <a:gd name="connsiteX1" fmla="*/ 0 w 1446663"/>
              <a:gd name="connsiteY1" fmla="*/ 1419367 h 1419367"/>
              <a:gd name="connsiteX2" fmla="*/ 1446663 w 1446663"/>
              <a:gd name="connsiteY2" fmla="*/ 1419367 h 1419367"/>
              <a:gd name="connsiteX3" fmla="*/ 13648 w 1446663"/>
              <a:gd name="connsiteY3" fmla="*/ 0 h 141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6663" h="1419367">
                <a:moveTo>
                  <a:pt x="13648" y="0"/>
                </a:moveTo>
                <a:lnTo>
                  <a:pt x="0" y="1419367"/>
                </a:lnTo>
                <a:lnTo>
                  <a:pt x="1446663" y="1419367"/>
                </a:lnTo>
                <a:lnTo>
                  <a:pt x="13648" y="0"/>
                </a:lnTo>
                <a:close/>
              </a:path>
            </a:pathLst>
          </a:custGeom>
          <a:solidFill>
            <a:srgbClr val="FF9F9F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3134803" y="1988840"/>
            <a:ext cx="1424762" cy="1435396"/>
          </a:xfrm>
          <a:custGeom>
            <a:avLst/>
            <a:gdLst>
              <a:gd name="connsiteX0" fmla="*/ 1414130 w 1424762"/>
              <a:gd name="connsiteY0" fmla="*/ 0 h 1435396"/>
              <a:gd name="connsiteX1" fmla="*/ 1424762 w 1424762"/>
              <a:gd name="connsiteY1" fmla="*/ 1435396 h 1435396"/>
              <a:gd name="connsiteX2" fmla="*/ 0 w 1424762"/>
              <a:gd name="connsiteY2" fmla="*/ 1435396 h 1435396"/>
              <a:gd name="connsiteX3" fmla="*/ 1414130 w 1424762"/>
              <a:gd name="connsiteY3" fmla="*/ 0 h 1435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4762" h="1435396">
                <a:moveTo>
                  <a:pt x="1414130" y="0"/>
                </a:moveTo>
                <a:lnTo>
                  <a:pt x="1424762" y="1435396"/>
                </a:lnTo>
                <a:lnTo>
                  <a:pt x="0" y="1435396"/>
                </a:lnTo>
                <a:lnTo>
                  <a:pt x="1414130" y="0"/>
                </a:lnTo>
                <a:close/>
              </a:path>
            </a:pathLst>
          </a:custGeom>
          <a:solidFill>
            <a:srgbClr val="FF9F9F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3131012" y="554223"/>
            <a:ext cx="1425538" cy="1434617"/>
          </a:xfrm>
          <a:custGeom>
            <a:avLst/>
            <a:gdLst>
              <a:gd name="connsiteX0" fmla="*/ 0 w 1439186"/>
              <a:gd name="connsiteY0" fmla="*/ 0 h 1455089"/>
              <a:gd name="connsiteX1" fmla="*/ 15903 w 1439186"/>
              <a:gd name="connsiteY1" fmla="*/ 1455089 h 1455089"/>
              <a:gd name="connsiteX2" fmla="*/ 1439186 w 1439186"/>
              <a:gd name="connsiteY2" fmla="*/ 1447138 h 1455089"/>
              <a:gd name="connsiteX3" fmla="*/ 0 w 1439186"/>
              <a:gd name="connsiteY3" fmla="*/ 0 h 1455089"/>
              <a:gd name="connsiteX0" fmla="*/ 0 w 1425538"/>
              <a:gd name="connsiteY0" fmla="*/ 0 h 1434617"/>
              <a:gd name="connsiteX1" fmla="*/ 2255 w 1425538"/>
              <a:gd name="connsiteY1" fmla="*/ 1434617 h 1434617"/>
              <a:gd name="connsiteX2" fmla="*/ 1425538 w 1425538"/>
              <a:gd name="connsiteY2" fmla="*/ 1426666 h 1434617"/>
              <a:gd name="connsiteX3" fmla="*/ 0 w 1425538"/>
              <a:gd name="connsiteY3" fmla="*/ 0 h 1434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5538" h="1434617">
                <a:moveTo>
                  <a:pt x="0" y="0"/>
                </a:moveTo>
                <a:cubicBezTo>
                  <a:pt x="752" y="478206"/>
                  <a:pt x="1503" y="956411"/>
                  <a:pt x="2255" y="1434617"/>
                </a:cubicBezTo>
                <a:lnTo>
                  <a:pt x="1425538" y="1426666"/>
                </a:lnTo>
                <a:lnTo>
                  <a:pt x="0" y="0"/>
                </a:lnTo>
                <a:close/>
              </a:path>
            </a:pathLst>
          </a:custGeom>
          <a:solidFill>
            <a:srgbClr val="FD7FEB">
              <a:alpha val="92157"/>
            </a:srgb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3116711" y="1990941"/>
            <a:ext cx="1423283" cy="1438059"/>
          </a:xfrm>
          <a:custGeom>
            <a:avLst/>
            <a:gdLst>
              <a:gd name="connsiteX0" fmla="*/ 0 w 1423283"/>
              <a:gd name="connsiteY0" fmla="*/ 0 h 1431235"/>
              <a:gd name="connsiteX1" fmla="*/ 23854 w 1423283"/>
              <a:gd name="connsiteY1" fmla="*/ 1431235 h 1431235"/>
              <a:gd name="connsiteX2" fmla="*/ 1423283 w 1423283"/>
              <a:gd name="connsiteY2" fmla="*/ 7952 h 1431235"/>
              <a:gd name="connsiteX3" fmla="*/ 0 w 1423283"/>
              <a:gd name="connsiteY3" fmla="*/ 0 h 1431235"/>
              <a:gd name="connsiteX0" fmla="*/ 0 w 1423283"/>
              <a:gd name="connsiteY0" fmla="*/ 0 h 1451707"/>
              <a:gd name="connsiteX1" fmla="*/ 10206 w 1423283"/>
              <a:gd name="connsiteY1" fmla="*/ 1451707 h 1451707"/>
              <a:gd name="connsiteX2" fmla="*/ 1423283 w 1423283"/>
              <a:gd name="connsiteY2" fmla="*/ 7952 h 1451707"/>
              <a:gd name="connsiteX3" fmla="*/ 0 w 1423283"/>
              <a:gd name="connsiteY3" fmla="*/ 0 h 1451707"/>
              <a:gd name="connsiteX0" fmla="*/ 0 w 1423283"/>
              <a:gd name="connsiteY0" fmla="*/ 0 h 1438059"/>
              <a:gd name="connsiteX1" fmla="*/ 10206 w 1423283"/>
              <a:gd name="connsiteY1" fmla="*/ 1438059 h 1438059"/>
              <a:gd name="connsiteX2" fmla="*/ 1423283 w 1423283"/>
              <a:gd name="connsiteY2" fmla="*/ 7952 h 1438059"/>
              <a:gd name="connsiteX3" fmla="*/ 0 w 1423283"/>
              <a:gd name="connsiteY3" fmla="*/ 0 h 1438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3283" h="1438059">
                <a:moveTo>
                  <a:pt x="0" y="0"/>
                </a:moveTo>
                <a:lnTo>
                  <a:pt x="10206" y="1438059"/>
                </a:lnTo>
                <a:lnTo>
                  <a:pt x="1423283" y="7952"/>
                </a:lnTo>
                <a:lnTo>
                  <a:pt x="0" y="0"/>
                </a:lnTo>
                <a:close/>
              </a:path>
            </a:pathLst>
          </a:custGeom>
          <a:solidFill>
            <a:srgbClr val="FD7FEB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991432" y="562328"/>
            <a:ext cx="1417398" cy="1450303"/>
          </a:xfrm>
          <a:custGeom>
            <a:avLst/>
            <a:gdLst>
              <a:gd name="connsiteX0" fmla="*/ 0 w 1439839"/>
              <a:gd name="connsiteY0" fmla="*/ 1439838 h 1446662"/>
              <a:gd name="connsiteX1" fmla="*/ 1439839 w 1439839"/>
              <a:gd name="connsiteY1" fmla="*/ 1446662 h 1446662"/>
              <a:gd name="connsiteX2" fmla="*/ 1439839 w 1439839"/>
              <a:gd name="connsiteY2" fmla="*/ 0 h 1446662"/>
              <a:gd name="connsiteX3" fmla="*/ 0 w 1439839"/>
              <a:gd name="connsiteY3" fmla="*/ 1439838 h 1446662"/>
              <a:gd name="connsiteX0" fmla="*/ 0 w 1398895"/>
              <a:gd name="connsiteY0" fmla="*/ 1439838 h 1446662"/>
              <a:gd name="connsiteX1" fmla="*/ 1398895 w 1398895"/>
              <a:gd name="connsiteY1" fmla="*/ 1446662 h 1446662"/>
              <a:gd name="connsiteX2" fmla="*/ 1398895 w 1398895"/>
              <a:gd name="connsiteY2" fmla="*/ 0 h 1446662"/>
              <a:gd name="connsiteX3" fmla="*/ 0 w 1398895"/>
              <a:gd name="connsiteY3" fmla="*/ 1439838 h 1446662"/>
              <a:gd name="connsiteX0" fmla="*/ 0 w 1357952"/>
              <a:gd name="connsiteY0" fmla="*/ 1439838 h 1446662"/>
              <a:gd name="connsiteX1" fmla="*/ 1357952 w 1357952"/>
              <a:gd name="connsiteY1" fmla="*/ 1446662 h 1446662"/>
              <a:gd name="connsiteX2" fmla="*/ 1357952 w 1357952"/>
              <a:gd name="connsiteY2" fmla="*/ 0 h 1446662"/>
              <a:gd name="connsiteX3" fmla="*/ 0 w 1357952"/>
              <a:gd name="connsiteY3" fmla="*/ 1439838 h 1446662"/>
              <a:gd name="connsiteX0" fmla="*/ 0 w 1385247"/>
              <a:gd name="connsiteY0" fmla="*/ 1453485 h 1453485"/>
              <a:gd name="connsiteX1" fmla="*/ 1385247 w 1385247"/>
              <a:gd name="connsiteY1" fmla="*/ 1446662 h 1453485"/>
              <a:gd name="connsiteX2" fmla="*/ 1385247 w 1385247"/>
              <a:gd name="connsiteY2" fmla="*/ 0 h 1453485"/>
              <a:gd name="connsiteX3" fmla="*/ 0 w 1385247"/>
              <a:gd name="connsiteY3" fmla="*/ 1453485 h 1453485"/>
              <a:gd name="connsiteX0" fmla="*/ 0 w 1385247"/>
              <a:gd name="connsiteY0" fmla="*/ 1453485 h 1453485"/>
              <a:gd name="connsiteX1" fmla="*/ 1371600 w 1385247"/>
              <a:gd name="connsiteY1" fmla="*/ 1433014 h 1453485"/>
              <a:gd name="connsiteX2" fmla="*/ 1385247 w 1385247"/>
              <a:gd name="connsiteY2" fmla="*/ 0 h 1453485"/>
              <a:gd name="connsiteX3" fmla="*/ 0 w 1385247"/>
              <a:gd name="connsiteY3" fmla="*/ 1453485 h 1453485"/>
              <a:gd name="connsiteX0" fmla="*/ 0 w 1439838"/>
              <a:gd name="connsiteY0" fmla="*/ 1467133 h 1467133"/>
              <a:gd name="connsiteX1" fmla="*/ 1426191 w 1439838"/>
              <a:gd name="connsiteY1" fmla="*/ 1433014 h 1467133"/>
              <a:gd name="connsiteX2" fmla="*/ 1439838 w 1439838"/>
              <a:gd name="connsiteY2" fmla="*/ 0 h 1467133"/>
              <a:gd name="connsiteX3" fmla="*/ 0 w 1439838"/>
              <a:gd name="connsiteY3" fmla="*/ 1467133 h 1467133"/>
              <a:gd name="connsiteX0" fmla="*/ 0 w 1417398"/>
              <a:gd name="connsiteY0" fmla="*/ 1450303 h 1450303"/>
              <a:gd name="connsiteX1" fmla="*/ 1403751 w 1417398"/>
              <a:gd name="connsiteY1" fmla="*/ 1433014 h 1450303"/>
              <a:gd name="connsiteX2" fmla="*/ 1417398 w 1417398"/>
              <a:gd name="connsiteY2" fmla="*/ 0 h 1450303"/>
              <a:gd name="connsiteX3" fmla="*/ 0 w 1417398"/>
              <a:gd name="connsiteY3" fmla="*/ 1450303 h 1450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7398" h="1450303">
                <a:moveTo>
                  <a:pt x="0" y="1450303"/>
                </a:moveTo>
                <a:lnTo>
                  <a:pt x="1403751" y="1433014"/>
                </a:lnTo>
                <a:lnTo>
                  <a:pt x="1417398" y="0"/>
                </a:lnTo>
                <a:lnTo>
                  <a:pt x="0" y="1450303"/>
                </a:lnTo>
                <a:close/>
              </a:path>
            </a:pathLst>
          </a:custGeom>
          <a:solidFill>
            <a:srgbClr val="FD7FEB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982639" y="549002"/>
            <a:ext cx="1433015" cy="1467887"/>
          </a:xfrm>
          <a:custGeom>
            <a:avLst/>
            <a:gdLst>
              <a:gd name="connsiteX0" fmla="*/ 0 w 1433015"/>
              <a:gd name="connsiteY0" fmla="*/ 0 h 1439838"/>
              <a:gd name="connsiteX1" fmla="*/ 1433015 w 1433015"/>
              <a:gd name="connsiteY1" fmla="*/ 0 h 1439838"/>
              <a:gd name="connsiteX2" fmla="*/ 0 w 1433015"/>
              <a:gd name="connsiteY2" fmla="*/ 1439838 h 1439838"/>
              <a:gd name="connsiteX3" fmla="*/ 0 w 1433015"/>
              <a:gd name="connsiteY3" fmla="*/ 0 h 1439838"/>
              <a:gd name="connsiteX0" fmla="*/ 0 w 1433015"/>
              <a:gd name="connsiteY0" fmla="*/ 0 h 1467887"/>
              <a:gd name="connsiteX1" fmla="*/ 1433015 w 1433015"/>
              <a:gd name="connsiteY1" fmla="*/ 0 h 1467887"/>
              <a:gd name="connsiteX2" fmla="*/ 5610 w 1433015"/>
              <a:gd name="connsiteY2" fmla="*/ 1467887 h 1467887"/>
              <a:gd name="connsiteX3" fmla="*/ 0 w 1433015"/>
              <a:gd name="connsiteY3" fmla="*/ 0 h 1467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3015" h="1467887">
                <a:moveTo>
                  <a:pt x="0" y="0"/>
                </a:moveTo>
                <a:lnTo>
                  <a:pt x="1433015" y="0"/>
                </a:lnTo>
                <a:lnTo>
                  <a:pt x="5610" y="1467887"/>
                </a:lnTo>
                <a:lnTo>
                  <a:pt x="0" y="0"/>
                </a:lnTo>
                <a:close/>
              </a:path>
            </a:pathLst>
          </a:custGeom>
          <a:solidFill>
            <a:srgbClr val="FF9F9F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2402006" y="539087"/>
            <a:ext cx="730155" cy="2886501"/>
          </a:xfrm>
          <a:custGeom>
            <a:avLst/>
            <a:gdLst>
              <a:gd name="connsiteX0" fmla="*/ 0 w 730155"/>
              <a:gd name="connsiteY0" fmla="*/ 0 h 2886501"/>
              <a:gd name="connsiteX1" fmla="*/ 716507 w 730155"/>
              <a:gd name="connsiteY1" fmla="*/ 0 h 2886501"/>
              <a:gd name="connsiteX2" fmla="*/ 730155 w 730155"/>
              <a:gd name="connsiteY2" fmla="*/ 2886501 h 2886501"/>
              <a:gd name="connsiteX3" fmla="*/ 0 w 730155"/>
              <a:gd name="connsiteY3" fmla="*/ 2886501 h 2886501"/>
              <a:gd name="connsiteX4" fmla="*/ 0 w 730155"/>
              <a:gd name="connsiteY4" fmla="*/ 0 h 2886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0155" h="2886501">
                <a:moveTo>
                  <a:pt x="0" y="0"/>
                </a:moveTo>
                <a:lnTo>
                  <a:pt x="716507" y="0"/>
                </a:lnTo>
                <a:cubicBezTo>
                  <a:pt x="721056" y="962167"/>
                  <a:pt x="725606" y="1924334"/>
                  <a:pt x="730155" y="2886501"/>
                </a:cubicBezTo>
                <a:lnTo>
                  <a:pt x="0" y="2886501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1009935" y="1982337"/>
            <a:ext cx="1392072" cy="1446663"/>
          </a:xfrm>
          <a:custGeom>
            <a:avLst/>
            <a:gdLst>
              <a:gd name="connsiteX0" fmla="*/ 0 w 1433015"/>
              <a:gd name="connsiteY0" fmla="*/ 0 h 1446663"/>
              <a:gd name="connsiteX1" fmla="*/ 1433015 w 1433015"/>
              <a:gd name="connsiteY1" fmla="*/ 0 h 1446663"/>
              <a:gd name="connsiteX2" fmla="*/ 1433015 w 1433015"/>
              <a:gd name="connsiteY2" fmla="*/ 1446663 h 1446663"/>
              <a:gd name="connsiteX3" fmla="*/ 0 w 1433015"/>
              <a:gd name="connsiteY3" fmla="*/ 0 h 1446663"/>
              <a:gd name="connsiteX0" fmla="*/ 0 w 1419367"/>
              <a:gd name="connsiteY0" fmla="*/ 27296 h 1446663"/>
              <a:gd name="connsiteX1" fmla="*/ 1419367 w 1419367"/>
              <a:gd name="connsiteY1" fmla="*/ 0 h 1446663"/>
              <a:gd name="connsiteX2" fmla="*/ 1419367 w 1419367"/>
              <a:gd name="connsiteY2" fmla="*/ 1446663 h 1446663"/>
              <a:gd name="connsiteX3" fmla="*/ 0 w 1419367"/>
              <a:gd name="connsiteY3" fmla="*/ 27296 h 1446663"/>
              <a:gd name="connsiteX0" fmla="*/ 0 w 1364776"/>
              <a:gd name="connsiteY0" fmla="*/ 27296 h 1446663"/>
              <a:gd name="connsiteX1" fmla="*/ 1364776 w 1364776"/>
              <a:gd name="connsiteY1" fmla="*/ 0 h 1446663"/>
              <a:gd name="connsiteX2" fmla="*/ 1364776 w 1364776"/>
              <a:gd name="connsiteY2" fmla="*/ 1446663 h 1446663"/>
              <a:gd name="connsiteX3" fmla="*/ 0 w 1364776"/>
              <a:gd name="connsiteY3" fmla="*/ 27296 h 1446663"/>
              <a:gd name="connsiteX0" fmla="*/ 0 w 1378424"/>
              <a:gd name="connsiteY0" fmla="*/ 27296 h 1446663"/>
              <a:gd name="connsiteX1" fmla="*/ 1378424 w 1378424"/>
              <a:gd name="connsiteY1" fmla="*/ 0 h 1446663"/>
              <a:gd name="connsiteX2" fmla="*/ 1378424 w 1378424"/>
              <a:gd name="connsiteY2" fmla="*/ 1446663 h 1446663"/>
              <a:gd name="connsiteX3" fmla="*/ 0 w 1378424"/>
              <a:gd name="connsiteY3" fmla="*/ 27296 h 1446663"/>
              <a:gd name="connsiteX0" fmla="*/ 0 w 1392072"/>
              <a:gd name="connsiteY0" fmla="*/ 40943 h 1446663"/>
              <a:gd name="connsiteX1" fmla="*/ 1392072 w 1392072"/>
              <a:gd name="connsiteY1" fmla="*/ 0 h 1446663"/>
              <a:gd name="connsiteX2" fmla="*/ 1392072 w 1392072"/>
              <a:gd name="connsiteY2" fmla="*/ 1446663 h 1446663"/>
              <a:gd name="connsiteX3" fmla="*/ 0 w 1392072"/>
              <a:gd name="connsiteY3" fmla="*/ 40943 h 1446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2072" h="1446663">
                <a:moveTo>
                  <a:pt x="0" y="40943"/>
                </a:moveTo>
                <a:lnTo>
                  <a:pt x="1392072" y="0"/>
                </a:lnTo>
                <a:lnTo>
                  <a:pt x="1392072" y="1446663"/>
                </a:lnTo>
                <a:lnTo>
                  <a:pt x="0" y="40943"/>
                </a:lnTo>
                <a:close/>
              </a:path>
            </a:pathLst>
          </a:custGeom>
          <a:solidFill>
            <a:srgbClr val="FD7FEB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3116711" y="539087"/>
            <a:ext cx="1439839" cy="1446662"/>
          </a:xfrm>
          <a:custGeom>
            <a:avLst/>
            <a:gdLst>
              <a:gd name="connsiteX0" fmla="*/ 0 w 1439839"/>
              <a:gd name="connsiteY0" fmla="*/ 0 h 1446662"/>
              <a:gd name="connsiteX1" fmla="*/ 1439839 w 1439839"/>
              <a:gd name="connsiteY1" fmla="*/ 6824 h 1446662"/>
              <a:gd name="connsiteX2" fmla="*/ 1439839 w 1439839"/>
              <a:gd name="connsiteY2" fmla="*/ 1446662 h 1446662"/>
              <a:gd name="connsiteX3" fmla="*/ 0 w 1439839"/>
              <a:gd name="connsiteY3" fmla="*/ 0 h 1446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9839" h="1446662">
                <a:moveTo>
                  <a:pt x="0" y="0"/>
                </a:moveTo>
                <a:lnTo>
                  <a:pt x="1439839" y="6824"/>
                </a:lnTo>
                <a:lnTo>
                  <a:pt x="1439839" y="1446662"/>
                </a:lnTo>
                <a:lnTo>
                  <a:pt x="0" y="0"/>
                </a:lnTo>
                <a:close/>
              </a:path>
            </a:pathLst>
          </a:custGeom>
          <a:solidFill>
            <a:srgbClr val="FF9F9F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422" y="1965085"/>
            <a:ext cx="1470025" cy="147002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485" y="548680"/>
            <a:ext cx="1463675" cy="147478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301" y="548680"/>
            <a:ext cx="1444625" cy="145732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олилиния 16"/>
          <p:cNvSpPr/>
          <p:nvPr/>
        </p:nvSpPr>
        <p:spPr>
          <a:xfrm>
            <a:off x="6745857" y="1979054"/>
            <a:ext cx="1423358" cy="1440611"/>
          </a:xfrm>
          <a:custGeom>
            <a:avLst/>
            <a:gdLst>
              <a:gd name="connsiteX0" fmla="*/ 1423358 w 1423358"/>
              <a:gd name="connsiteY0" fmla="*/ 0 h 1440611"/>
              <a:gd name="connsiteX1" fmla="*/ 1423358 w 1423358"/>
              <a:gd name="connsiteY1" fmla="*/ 1431985 h 1440611"/>
              <a:gd name="connsiteX2" fmla="*/ 0 w 1423358"/>
              <a:gd name="connsiteY2" fmla="*/ 1440611 h 1440611"/>
              <a:gd name="connsiteX3" fmla="*/ 1423358 w 1423358"/>
              <a:gd name="connsiteY3" fmla="*/ 51758 h 1440611"/>
              <a:gd name="connsiteX4" fmla="*/ 1423358 w 1423358"/>
              <a:gd name="connsiteY4" fmla="*/ 51758 h 1440611"/>
              <a:gd name="connsiteX5" fmla="*/ 1423358 w 1423358"/>
              <a:gd name="connsiteY5" fmla="*/ 0 h 1440611"/>
              <a:gd name="connsiteX0" fmla="*/ 1423358 w 1423358"/>
              <a:gd name="connsiteY0" fmla="*/ 0 h 1440611"/>
              <a:gd name="connsiteX1" fmla="*/ 1423358 w 1423358"/>
              <a:gd name="connsiteY1" fmla="*/ 1431985 h 1440611"/>
              <a:gd name="connsiteX2" fmla="*/ 0 w 1423358"/>
              <a:gd name="connsiteY2" fmla="*/ 1440611 h 1440611"/>
              <a:gd name="connsiteX3" fmla="*/ 1259456 w 1423358"/>
              <a:gd name="connsiteY3" fmla="*/ 198407 h 1440611"/>
              <a:gd name="connsiteX4" fmla="*/ 1423358 w 1423358"/>
              <a:gd name="connsiteY4" fmla="*/ 51758 h 1440611"/>
              <a:gd name="connsiteX5" fmla="*/ 1423358 w 1423358"/>
              <a:gd name="connsiteY5" fmla="*/ 51758 h 1440611"/>
              <a:gd name="connsiteX6" fmla="*/ 1423358 w 1423358"/>
              <a:gd name="connsiteY6" fmla="*/ 0 h 1440611"/>
              <a:gd name="connsiteX0" fmla="*/ 1423358 w 1423358"/>
              <a:gd name="connsiteY0" fmla="*/ 0 h 1440611"/>
              <a:gd name="connsiteX1" fmla="*/ 1423358 w 1423358"/>
              <a:gd name="connsiteY1" fmla="*/ 1431985 h 1440611"/>
              <a:gd name="connsiteX2" fmla="*/ 0 w 1423358"/>
              <a:gd name="connsiteY2" fmla="*/ 1440611 h 1440611"/>
              <a:gd name="connsiteX3" fmla="*/ 1259456 w 1423358"/>
              <a:gd name="connsiteY3" fmla="*/ 198407 h 1440611"/>
              <a:gd name="connsiteX4" fmla="*/ 1423358 w 1423358"/>
              <a:gd name="connsiteY4" fmla="*/ 51758 h 1440611"/>
              <a:gd name="connsiteX5" fmla="*/ 1423358 w 1423358"/>
              <a:gd name="connsiteY5" fmla="*/ 51758 h 1440611"/>
              <a:gd name="connsiteX6" fmla="*/ 1423358 w 1423358"/>
              <a:gd name="connsiteY6" fmla="*/ 0 h 1440611"/>
              <a:gd name="connsiteX0" fmla="*/ 1423358 w 1423358"/>
              <a:gd name="connsiteY0" fmla="*/ 0 h 1440611"/>
              <a:gd name="connsiteX1" fmla="*/ 1423358 w 1423358"/>
              <a:gd name="connsiteY1" fmla="*/ 1431985 h 1440611"/>
              <a:gd name="connsiteX2" fmla="*/ 0 w 1423358"/>
              <a:gd name="connsiteY2" fmla="*/ 1440611 h 1440611"/>
              <a:gd name="connsiteX3" fmla="*/ 1259456 w 1423358"/>
              <a:gd name="connsiteY3" fmla="*/ 198407 h 1440611"/>
              <a:gd name="connsiteX4" fmla="*/ 1423358 w 1423358"/>
              <a:gd name="connsiteY4" fmla="*/ 51758 h 1440611"/>
              <a:gd name="connsiteX5" fmla="*/ 1410357 w 1423358"/>
              <a:gd name="connsiteY5" fmla="*/ 38757 h 1440611"/>
              <a:gd name="connsiteX6" fmla="*/ 1423358 w 1423358"/>
              <a:gd name="connsiteY6" fmla="*/ 0 h 1440611"/>
              <a:gd name="connsiteX0" fmla="*/ 1419024 w 1423358"/>
              <a:gd name="connsiteY0" fmla="*/ 0 h 1440611"/>
              <a:gd name="connsiteX1" fmla="*/ 1423358 w 1423358"/>
              <a:gd name="connsiteY1" fmla="*/ 1431985 h 1440611"/>
              <a:gd name="connsiteX2" fmla="*/ 0 w 1423358"/>
              <a:gd name="connsiteY2" fmla="*/ 1440611 h 1440611"/>
              <a:gd name="connsiteX3" fmla="*/ 1259456 w 1423358"/>
              <a:gd name="connsiteY3" fmla="*/ 198407 h 1440611"/>
              <a:gd name="connsiteX4" fmla="*/ 1423358 w 1423358"/>
              <a:gd name="connsiteY4" fmla="*/ 51758 h 1440611"/>
              <a:gd name="connsiteX5" fmla="*/ 1410357 w 1423358"/>
              <a:gd name="connsiteY5" fmla="*/ 38757 h 1440611"/>
              <a:gd name="connsiteX6" fmla="*/ 1419024 w 1423358"/>
              <a:gd name="connsiteY6" fmla="*/ 0 h 1440611"/>
              <a:gd name="connsiteX0" fmla="*/ 1419024 w 1423358"/>
              <a:gd name="connsiteY0" fmla="*/ 0 h 1440611"/>
              <a:gd name="connsiteX1" fmla="*/ 1423358 w 1423358"/>
              <a:gd name="connsiteY1" fmla="*/ 1431985 h 1440611"/>
              <a:gd name="connsiteX2" fmla="*/ 0 w 1423358"/>
              <a:gd name="connsiteY2" fmla="*/ 1440611 h 1440611"/>
              <a:gd name="connsiteX3" fmla="*/ 1259456 w 1423358"/>
              <a:gd name="connsiteY3" fmla="*/ 198407 h 1440611"/>
              <a:gd name="connsiteX4" fmla="*/ 1414691 w 1423358"/>
              <a:gd name="connsiteY4" fmla="*/ 47425 h 1440611"/>
              <a:gd name="connsiteX5" fmla="*/ 1410357 w 1423358"/>
              <a:gd name="connsiteY5" fmla="*/ 38757 h 1440611"/>
              <a:gd name="connsiteX6" fmla="*/ 1419024 w 1423358"/>
              <a:gd name="connsiteY6" fmla="*/ 0 h 1440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3358" h="1440611">
                <a:moveTo>
                  <a:pt x="1419024" y="0"/>
                </a:moveTo>
                <a:cubicBezTo>
                  <a:pt x="1420469" y="477328"/>
                  <a:pt x="1421913" y="954657"/>
                  <a:pt x="1423358" y="1431985"/>
                </a:cubicBezTo>
                <a:lnTo>
                  <a:pt x="0" y="1440611"/>
                </a:lnTo>
                <a:lnTo>
                  <a:pt x="1259456" y="198407"/>
                </a:lnTo>
                <a:cubicBezTo>
                  <a:pt x="1331343" y="123645"/>
                  <a:pt x="1360057" y="96308"/>
                  <a:pt x="1414691" y="47425"/>
                </a:cubicBezTo>
                <a:lnTo>
                  <a:pt x="1410357" y="38757"/>
                </a:lnTo>
                <a:lnTo>
                  <a:pt x="1419024" y="0"/>
                </a:lnTo>
                <a:close/>
              </a:path>
            </a:pathLst>
          </a:custGeom>
          <a:solidFill>
            <a:srgbClr val="FF9F9F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6732209" y="543464"/>
            <a:ext cx="1431985" cy="1449238"/>
          </a:xfrm>
          <a:custGeom>
            <a:avLst/>
            <a:gdLst>
              <a:gd name="connsiteX0" fmla="*/ 0 w 1431985"/>
              <a:gd name="connsiteY0" fmla="*/ 0 h 1449238"/>
              <a:gd name="connsiteX1" fmla="*/ 1423358 w 1431985"/>
              <a:gd name="connsiteY1" fmla="*/ 0 h 1449238"/>
              <a:gd name="connsiteX2" fmla="*/ 1431985 w 1431985"/>
              <a:gd name="connsiteY2" fmla="*/ 1449238 h 1449238"/>
              <a:gd name="connsiteX3" fmla="*/ 0 w 1431985"/>
              <a:gd name="connsiteY3" fmla="*/ 0 h 1449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1985" h="1449238">
                <a:moveTo>
                  <a:pt x="0" y="0"/>
                </a:moveTo>
                <a:lnTo>
                  <a:pt x="1423358" y="0"/>
                </a:lnTo>
                <a:cubicBezTo>
                  <a:pt x="1426234" y="483079"/>
                  <a:pt x="1429109" y="966159"/>
                  <a:pt x="1431985" y="1449238"/>
                </a:cubicBezTo>
                <a:lnTo>
                  <a:pt x="0" y="0"/>
                </a:lnTo>
                <a:close/>
              </a:path>
            </a:pathLst>
          </a:custGeom>
          <a:solidFill>
            <a:srgbClr val="FF9F9F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554747" y="548229"/>
            <a:ext cx="1457864" cy="1440611"/>
          </a:xfrm>
          <a:custGeom>
            <a:avLst/>
            <a:gdLst>
              <a:gd name="connsiteX0" fmla="*/ 0 w 1457864"/>
              <a:gd name="connsiteY0" fmla="*/ 0 h 1440611"/>
              <a:gd name="connsiteX1" fmla="*/ 1457864 w 1457864"/>
              <a:gd name="connsiteY1" fmla="*/ 0 h 1440611"/>
              <a:gd name="connsiteX2" fmla="*/ 8627 w 1457864"/>
              <a:gd name="connsiteY2" fmla="*/ 1440611 h 1440611"/>
              <a:gd name="connsiteX3" fmla="*/ 0 w 1457864"/>
              <a:gd name="connsiteY3" fmla="*/ 0 h 1440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7864" h="1440611">
                <a:moveTo>
                  <a:pt x="0" y="0"/>
                </a:moveTo>
                <a:lnTo>
                  <a:pt x="1457864" y="0"/>
                </a:lnTo>
                <a:lnTo>
                  <a:pt x="8627" y="1440611"/>
                </a:lnTo>
                <a:cubicBezTo>
                  <a:pt x="5751" y="960407"/>
                  <a:pt x="2876" y="480204"/>
                  <a:pt x="0" y="0"/>
                </a:cubicBezTo>
                <a:close/>
              </a:path>
            </a:pathLst>
          </a:custGeom>
          <a:solidFill>
            <a:srgbClr val="FF9F9F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олилиния 1"/>
          <p:cNvSpPr/>
          <p:nvPr/>
        </p:nvSpPr>
        <p:spPr>
          <a:xfrm>
            <a:off x="962025" y="4865392"/>
            <a:ext cx="1447800" cy="1438275"/>
          </a:xfrm>
          <a:custGeom>
            <a:avLst/>
            <a:gdLst>
              <a:gd name="connsiteX0" fmla="*/ 0 w 1447800"/>
              <a:gd name="connsiteY0" fmla="*/ 0 h 1438275"/>
              <a:gd name="connsiteX1" fmla="*/ 1447800 w 1447800"/>
              <a:gd name="connsiteY1" fmla="*/ 9525 h 1438275"/>
              <a:gd name="connsiteX2" fmla="*/ 1438275 w 1447800"/>
              <a:gd name="connsiteY2" fmla="*/ 1438275 h 1438275"/>
              <a:gd name="connsiteX3" fmla="*/ 0 w 1447800"/>
              <a:gd name="connsiteY3" fmla="*/ 0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800" h="1438275">
                <a:moveTo>
                  <a:pt x="0" y="0"/>
                </a:moveTo>
                <a:lnTo>
                  <a:pt x="1447800" y="9525"/>
                </a:lnTo>
                <a:lnTo>
                  <a:pt x="1438275" y="1438275"/>
                </a:lnTo>
                <a:lnTo>
                  <a:pt x="0" y="0"/>
                </a:lnTo>
                <a:close/>
              </a:path>
            </a:pathLst>
          </a:custGeom>
          <a:solidFill>
            <a:srgbClr val="FD7FEB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971550" y="4879040"/>
            <a:ext cx="1438275" cy="1447800"/>
          </a:xfrm>
          <a:custGeom>
            <a:avLst/>
            <a:gdLst>
              <a:gd name="connsiteX0" fmla="*/ 0 w 1438275"/>
              <a:gd name="connsiteY0" fmla="*/ 0 h 1447800"/>
              <a:gd name="connsiteX1" fmla="*/ 0 w 1438275"/>
              <a:gd name="connsiteY1" fmla="*/ 1447800 h 1447800"/>
              <a:gd name="connsiteX2" fmla="*/ 1438275 w 1438275"/>
              <a:gd name="connsiteY2" fmla="*/ 1447800 h 1447800"/>
              <a:gd name="connsiteX3" fmla="*/ 0 w 1438275"/>
              <a:gd name="connsiteY3" fmla="*/ 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8275" h="1447800">
                <a:moveTo>
                  <a:pt x="0" y="0"/>
                </a:moveTo>
                <a:lnTo>
                  <a:pt x="0" y="1447800"/>
                </a:lnTo>
                <a:lnTo>
                  <a:pt x="1438275" y="1447800"/>
                </a:lnTo>
                <a:lnTo>
                  <a:pt x="0" y="0"/>
                </a:lnTo>
                <a:close/>
              </a:path>
            </a:pathLst>
          </a:custGeom>
          <a:solidFill>
            <a:srgbClr val="FF9F9F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968725" y="3431969"/>
            <a:ext cx="1448790" cy="1436914"/>
          </a:xfrm>
          <a:custGeom>
            <a:avLst/>
            <a:gdLst>
              <a:gd name="connsiteX0" fmla="*/ 0 w 1448790"/>
              <a:gd name="connsiteY0" fmla="*/ 0 h 1436914"/>
              <a:gd name="connsiteX1" fmla="*/ 0 w 1448790"/>
              <a:gd name="connsiteY1" fmla="*/ 1436914 h 1436914"/>
              <a:gd name="connsiteX2" fmla="*/ 1448790 w 1448790"/>
              <a:gd name="connsiteY2" fmla="*/ 11875 h 1436914"/>
              <a:gd name="connsiteX3" fmla="*/ 0 w 1448790"/>
              <a:gd name="connsiteY3" fmla="*/ 0 h 143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8790" h="1436914">
                <a:moveTo>
                  <a:pt x="0" y="0"/>
                </a:moveTo>
                <a:lnTo>
                  <a:pt x="0" y="1436914"/>
                </a:lnTo>
                <a:lnTo>
                  <a:pt x="1448790" y="11875"/>
                </a:lnTo>
                <a:lnTo>
                  <a:pt x="0" y="0"/>
                </a:lnTo>
                <a:close/>
              </a:path>
            </a:pathLst>
          </a:custGeom>
          <a:solidFill>
            <a:srgbClr val="FF9F9F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973777" y="3431969"/>
            <a:ext cx="1436914" cy="1436914"/>
          </a:xfrm>
          <a:custGeom>
            <a:avLst/>
            <a:gdLst>
              <a:gd name="connsiteX0" fmla="*/ 0 w 1436914"/>
              <a:gd name="connsiteY0" fmla="*/ 1436914 h 1436914"/>
              <a:gd name="connsiteX1" fmla="*/ 1436914 w 1436914"/>
              <a:gd name="connsiteY1" fmla="*/ 1436914 h 1436914"/>
              <a:gd name="connsiteX2" fmla="*/ 1436914 w 1436914"/>
              <a:gd name="connsiteY2" fmla="*/ 0 h 1436914"/>
              <a:gd name="connsiteX3" fmla="*/ 0 w 1436914"/>
              <a:gd name="connsiteY3" fmla="*/ 1436914 h 143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6914" h="1436914">
                <a:moveTo>
                  <a:pt x="0" y="1436914"/>
                </a:moveTo>
                <a:lnTo>
                  <a:pt x="1436914" y="1436914"/>
                </a:lnTo>
                <a:lnTo>
                  <a:pt x="1436914" y="0"/>
                </a:lnTo>
                <a:lnTo>
                  <a:pt x="0" y="1436914"/>
                </a:lnTo>
                <a:close/>
              </a:path>
            </a:pathLst>
          </a:custGeom>
          <a:solidFill>
            <a:srgbClr val="FD7FEB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3123210" y="3420094"/>
            <a:ext cx="1436915" cy="1448789"/>
          </a:xfrm>
          <a:custGeom>
            <a:avLst/>
            <a:gdLst>
              <a:gd name="connsiteX0" fmla="*/ 0 w 1436915"/>
              <a:gd name="connsiteY0" fmla="*/ 0 h 1448789"/>
              <a:gd name="connsiteX1" fmla="*/ 11876 w 1436915"/>
              <a:gd name="connsiteY1" fmla="*/ 1448789 h 1448789"/>
              <a:gd name="connsiteX2" fmla="*/ 1436915 w 1436915"/>
              <a:gd name="connsiteY2" fmla="*/ 1436914 h 1448789"/>
              <a:gd name="connsiteX3" fmla="*/ 0 w 1436915"/>
              <a:gd name="connsiteY3" fmla="*/ 0 h 1448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6915" h="1448789">
                <a:moveTo>
                  <a:pt x="0" y="0"/>
                </a:moveTo>
                <a:cubicBezTo>
                  <a:pt x="3959" y="482930"/>
                  <a:pt x="7917" y="965859"/>
                  <a:pt x="11876" y="1448789"/>
                </a:cubicBezTo>
                <a:lnTo>
                  <a:pt x="1436915" y="1436914"/>
                </a:lnTo>
                <a:lnTo>
                  <a:pt x="0" y="0"/>
                </a:lnTo>
                <a:close/>
              </a:path>
            </a:pathLst>
          </a:custGeom>
          <a:solidFill>
            <a:srgbClr val="FD7FEB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3123210" y="3420094"/>
            <a:ext cx="1448790" cy="1436914"/>
          </a:xfrm>
          <a:custGeom>
            <a:avLst/>
            <a:gdLst>
              <a:gd name="connsiteX0" fmla="*/ 0 w 1448790"/>
              <a:gd name="connsiteY0" fmla="*/ 11875 h 1436914"/>
              <a:gd name="connsiteX1" fmla="*/ 1448790 w 1448790"/>
              <a:gd name="connsiteY1" fmla="*/ 0 h 1436914"/>
              <a:gd name="connsiteX2" fmla="*/ 1448790 w 1448790"/>
              <a:gd name="connsiteY2" fmla="*/ 1436914 h 1436914"/>
              <a:gd name="connsiteX3" fmla="*/ 0 w 1448790"/>
              <a:gd name="connsiteY3" fmla="*/ 11875 h 143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8790" h="1436914">
                <a:moveTo>
                  <a:pt x="0" y="11875"/>
                </a:moveTo>
                <a:lnTo>
                  <a:pt x="1448790" y="0"/>
                </a:lnTo>
                <a:lnTo>
                  <a:pt x="1448790" y="1436914"/>
                </a:lnTo>
                <a:lnTo>
                  <a:pt x="0" y="11875"/>
                </a:lnTo>
                <a:close/>
              </a:path>
            </a:pathLst>
          </a:custGeom>
          <a:solidFill>
            <a:srgbClr val="FF9F9F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4560125" y="3420094"/>
            <a:ext cx="1460665" cy="1436914"/>
          </a:xfrm>
          <a:custGeom>
            <a:avLst/>
            <a:gdLst>
              <a:gd name="connsiteX0" fmla="*/ 0 w 1460665"/>
              <a:gd name="connsiteY0" fmla="*/ 0 h 1436914"/>
              <a:gd name="connsiteX1" fmla="*/ 0 w 1460665"/>
              <a:gd name="connsiteY1" fmla="*/ 1436914 h 1436914"/>
              <a:gd name="connsiteX2" fmla="*/ 1460665 w 1460665"/>
              <a:gd name="connsiteY2" fmla="*/ 11875 h 1436914"/>
              <a:gd name="connsiteX3" fmla="*/ 0 w 1460665"/>
              <a:gd name="connsiteY3" fmla="*/ 0 h 143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0665" h="1436914">
                <a:moveTo>
                  <a:pt x="0" y="0"/>
                </a:moveTo>
                <a:lnTo>
                  <a:pt x="0" y="1436914"/>
                </a:lnTo>
                <a:lnTo>
                  <a:pt x="1460665" y="11875"/>
                </a:lnTo>
                <a:lnTo>
                  <a:pt x="0" y="0"/>
                </a:lnTo>
                <a:close/>
              </a:path>
            </a:pathLst>
          </a:custGeom>
          <a:solidFill>
            <a:srgbClr val="FF9F9F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4560125" y="3431969"/>
            <a:ext cx="1448789" cy="1436914"/>
          </a:xfrm>
          <a:custGeom>
            <a:avLst/>
            <a:gdLst>
              <a:gd name="connsiteX0" fmla="*/ 0 w 1448789"/>
              <a:gd name="connsiteY0" fmla="*/ 1436914 h 1436914"/>
              <a:gd name="connsiteX1" fmla="*/ 1448789 w 1448789"/>
              <a:gd name="connsiteY1" fmla="*/ 1425039 h 1436914"/>
              <a:gd name="connsiteX2" fmla="*/ 1448789 w 1448789"/>
              <a:gd name="connsiteY2" fmla="*/ 0 h 1436914"/>
              <a:gd name="connsiteX3" fmla="*/ 0 w 1448789"/>
              <a:gd name="connsiteY3" fmla="*/ 1436914 h 143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8789" h="1436914">
                <a:moveTo>
                  <a:pt x="0" y="1436914"/>
                </a:moveTo>
                <a:lnTo>
                  <a:pt x="1448789" y="1425039"/>
                </a:lnTo>
                <a:lnTo>
                  <a:pt x="1448789" y="0"/>
                </a:lnTo>
                <a:lnTo>
                  <a:pt x="0" y="1436914"/>
                </a:lnTo>
                <a:close/>
              </a:path>
            </a:pathLst>
          </a:custGeom>
          <a:solidFill>
            <a:srgbClr val="FD7FEB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4548249" y="4868883"/>
            <a:ext cx="1472541" cy="1436914"/>
          </a:xfrm>
          <a:custGeom>
            <a:avLst/>
            <a:gdLst>
              <a:gd name="connsiteX0" fmla="*/ 0 w 1472541"/>
              <a:gd name="connsiteY0" fmla="*/ 0 h 1448790"/>
              <a:gd name="connsiteX1" fmla="*/ 11876 w 1472541"/>
              <a:gd name="connsiteY1" fmla="*/ 1448790 h 1448790"/>
              <a:gd name="connsiteX2" fmla="*/ 1472541 w 1472541"/>
              <a:gd name="connsiteY2" fmla="*/ 1436914 h 1448790"/>
              <a:gd name="connsiteX3" fmla="*/ 0 w 1472541"/>
              <a:gd name="connsiteY3" fmla="*/ 0 h 1448790"/>
              <a:gd name="connsiteX0" fmla="*/ 0 w 1472541"/>
              <a:gd name="connsiteY0" fmla="*/ 0 h 1436914"/>
              <a:gd name="connsiteX1" fmla="*/ 11876 w 1472541"/>
              <a:gd name="connsiteY1" fmla="*/ 1435143 h 1436914"/>
              <a:gd name="connsiteX2" fmla="*/ 1472541 w 1472541"/>
              <a:gd name="connsiteY2" fmla="*/ 1436914 h 1436914"/>
              <a:gd name="connsiteX3" fmla="*/ 0 w 1472541"/>
              <a:gd name="connsiteY3" fmla="*/ 0 h 1436914"/>
              <a:gd name="connsiteX0" fmla="*/ 0 w 1472541"/>
              <a:gd name="connsiteY0" fmla="*/ 0 h 1436914"/>
              <a:gd name="connsiteX1" fmla="*/ 11876 w 1472541"/>
              <a:gd name="connsiteY1" fmla="*/ 1435143 h 1436914"/>
              <a:gd name="connsiteX2" fmla="*/ 1472541 w 1472541"/>
              <a:gd name="connsiteY2" fmla="*/ 1436914 h 1436914"/>
              <a:gd name="connsiteX3" fmla="*/ 0 w 1472541"/>
              <a:gd name="connsiteY3" fmla="*/ 0 h 1436914"/>
              <a:gd name="connsiteX0" fmla="*/ 0 w 1472541"/>
              <a:gd name="connsiteY0" fmla="*/ 0 h 1436914"/>
              <a:gd name="connsiteX1" fmla="*/ 11876 w 1472541"/>
              <a:gd name="connsiteY1" fmla="*/ 1435143 h 1436914"/>
              <a:gd name="connsiteX2" fmla="*/ 1472541 w 1472541"/>
              <a:gd name="connsiteY2" fmla="*/ 1436914 h 1436914"/>
              <a:gd name="connsiteX3" fmla="*/ 0 w 1472541"/>
              <a:gd name="connsiteY3" fmla="*/ 0 h 1436914"/>
              <a:gd name="connsiteX0" fmla="*/ 0 w 1472541"/>
              <a:gd name="connsiteY0" fmla="*/ 0 h 1436914"/>
              <a:gd name="connsiteX1" fmla="*/ 11876 w 1472541"/>
              <a:gd name="connsiteY1" fmla="*/ 1435143 h 1436914"/>
              <a:gd name="connsiteX2" fmla="*/ 917679 w 1472541"/>
              <a:gd name="connsiteY2" fmla="*/ 1436383 h 1436914"/>
              <a:gd name="connsiteX3" fmla="*/ 1472541 w 1472541"/>
              <a:gd name="connsiteY3" fmla="*/ 1436914 h 1436914"/>
              <a:gd name="connsiteX4" fmla="*/ 0 w 1472541"/>
              <a:gd name="connsiteY4" fmla="*/ 0 h 143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2541" h="1436914">
                <a:moveTo>
                  <a:pt x="0" y="0"/>
                </a:moveTo>
                <a:cubicBezTo>
                  <a:pt x="3959" y="482930"/>
                  <a:pt x="7917" y="952213"/>
                  <a:pt x="11876" y="1435143"/>
                </a:cubicBezTo>
                <a:lnTo>
                  <a:pt x="917679" y="1436383"/>
                </a:lnTo>
                <a:lnTo>
                  <a:pt x="1472541" y="1436914"/>
                </a:lnTo>
                <a:lnTo>
                  <a:pt x="0" y="0"/>
                </a:lnTo>
                <a:close/>
              </a:path>
            </a:pathLst>
          </a:custGeom>
          <a:solidFill>
            <a:srgbClr val="FF9F9F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4548249" y="4857008"/>
            <a:ext cx="1472541" cy="1448789"/>
          </a:xfrm>
          <a:custGeom>
            <a:avLst/>
            <a:gdLst>
              <a:gd name="connsiteX0" fmla="*/ 0 w 1472541"/>
              <a:gd name="connsiteY0" fmla="*/ 0 h 1448789"/>
              <a:gd name="connsiteX1" fmla="*/ 1472541 w 1472541"/>
              <a:gd name="connsiteY1" fmla="*/ 0 h 1448789"/>
              <a:gd name="connsiteX2" fmla="*/ 1472541 w 1472541"/>
              <a:gd name="connsiteY2" fmla="*/ 1448789 h 1448789"/>
              <a:gd name="connsiteX3" fmla="*/ 0 w 1472541"/>
              <a:gd name="connsiteY3" fmla="*/ 0 h 1448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2541" h="1448789">
                <a:moveTo>
                  <a:pt x="0" y="0"/>
                </a:moveTo>
                <a:lnTo>
                  <a:pt x="1472541" y="0"/>
                </a:lnTo>
                <a:lnTo>
                  <a:pt x="1472541" y="1448789"/>
                </a:lnTo>
                <a:lnTo>
                  <a:pt x="0" y="0"/>
                </a:lnTo>
                <a:close/>
              </a:path>
            </a:pathLst>
          </a:custGeom>
          <a:solidFill>
            <a:srgbClr val="FD7FEB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6734175" y="3429000"/>
            <a:ext cx="1428750" cy="1438275"/>
          </a:xfrm>
          <a:custGeom>
            <a:avLst/>
            <a:gdLst>
              <a:gd name="connsiteX0" fmla="*/ 0 w 1428750"/>
              <a:gd name="connsiteY0" fmla="*/ 0 h 1438275"/>
              <a:gd name="connsiteX1" fmla="*/ 9525 w 1428750"/>
              <a:gd name="connsiteY1" fmla="*/ 1438275 h 1438275"/>
              <a:gd name="connsiteX2" fmla="*/ 1428750 w 1428750"/>
              <a:gd name="connsiteY2" fmla="*/ 1438275 h 1438275"/>
              <a:gd name="connsiteX3" fmla="*/ 0 w 1428750"/>
              <a:gd name="connsiteY3" fmla="*/ 0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8750" h="1438275">
                <a:moveTo>
                  <a:pt x="0" y="0"/>
                </a:moveTo>
                <a:lnTo>
                  <a:pt x="9525" y="1438275"/>
                </a:lnTo>
                <a:lnTo>
                  <a:pt x="1428750" y="1438275"/>
                </a:lnTo>
                <a:lnTo>
                  <a:pt x="0" y="0"/>
                </a:lnTo>
                <a:close/>
              </a:path>
            </a:pathLst>
          </a:custGeom>
          <a:solidFill>
            <a:srgbClr val="FD7FEB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6727351" y="3429000"/>
            <a:ext cx="1438275" cy="1447800"/>
          </a:xfrm>
          <a:custGeom>
            <a:avLst/>
            <a:gdLst>
              <a:gd name="connsiteX0" fmla="*/ 0 w 1438275"/>
              <a:gd name="connsiteY0" fmla="*/ 0 h 1447800"/>
              <a:gd name="connsiteX1" fmla="*/ 1438275 w 1438275"/>
              <a:gd name="connsiteY1" fmla="*/ 0 h 1447800"/>
              <a:gd name="connsiteX2" fmla="*/ 1438275 w 1438275"/>
              <a:gd name="connsiteY2" fmla="*/ 1447800 h 1447800"/>
              <a:gd name="connsiteX3" fmla="*/ 0 w 1438275"/>
              <a:gd name="connsiteY3" fmla="*/ 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8275" h="1447800">
                <a:moveTo>
                  <a:pt x="0" y="0"/>
                </a:moveTo>
                <a:lnTo>
                  <a:pt x="1438275" y="0"/>
                </a:lnTo>
                <a:lnTo>
                  <a:pt x="1438275" y="1447800"/>
                </a:lnTo>
                <a:lnTo>
                  <a:pt x="0" y="0"/>
                </a:lnTo>
                <a:close/>
              </a:path>
            </a:pathLst>
          </a:custGeom>
          <a:solidFill>
            <a:srgbClr val="FF9F9F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6739577" y="4867275"/>
            <a:ext cx="1419225" cy="1428750"/>
          </a:xfrm>
          <a:custGeom>
            <a:avLst/>
            <a:gdLst>
              <a:gd name="connsiteX0" fmla="*/ 0 w 1419225"/>
              <a:gd name="connsiteY0" fmla="*/ 0 h 1457325"/>
              <a:gd name="connsiteX1" fmla="*/ 1419225 w 1419225"/>
              <a:gd name="connsiteY1" fmla="*/ 9525 h 1457325"/>
              <a:gd name="connsiteX2" fmla="*/ 0 w 1419225"/>
              <a:gd name="connsiteY2" fmla="*/ 1457325 h 1457325"/>
              <a:gd name="connsiteX3" fmla="*/ 0 w 1419225"/>
              <a:gd name="connsiteY3" fmla="*/ 0 h 1457325"/>
              <a:gd name="connsiteX0" fmla="*/ 0 w 1419225"/>
              <a:gd name="connsiteY0" fmla="*/ 0 h 1428750"/>
              <a:gd name="connsiteX1" fmla="*/ 1419225 w 1419225"/>
              <a:gd name="connsiteY1" fmla="*/ 9525 h 1428750"/>
              <a:gd name="connsiteX2" fmla="*/ 0 w 1419225"/>
              <a:gd name="connsiteY2" fmla="*/ 1428750 h 1428750"/>
              <a:gd name="connsiteX3" fmla="*/ 0 w 1419225"/>
              <a:gd name="connsiteY3" fmla="*/ 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9225" h="1428750">
                <a:moveTo>
                  <a:pt x="0" y="0"/>
                </a:moveTo>
                <a:lnTo>
                  <a:pt x="1419225" y="9525"/>
                </a:lnTo>
                <a:lnTo>
                  <a:pt x="0" y="1428750"/>
                </a:lnTo>
                <a:lnTo>
                  <a:pt x="0" y="0"/>
                </a:lnTo>
                <a:close/>
              </a:path>
            </a:pathLst>
          </a:custGeom>
          <a:solidFill>
            <a:srgbClr val="FD7FEB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6753225" y="4886324"/>
            <a:ext cx="1419225" cy="1419225"/>
          </a:xfrm>
          <a:custGeom>
            <a:avLst/>
            <a:gdLst>
              <a:gd name="connsiteX0" fmla="*/ 1409700 w 1419225"/>
              <a:gd name="connsiteY0" fmla="*/ 0 h 1428750"/>
              <a:gd name="connsiteX1" fmla="*/ 1419225 w 1419225"/>
              <a:gd name="connsiteY1" fmla="*/ 1419225 h 1428750"/>
              <a:gd name="connsiteX2" fmla="*/ 0 w 1419225"/>
              <a:gd name="connsiteY2" fmla="*/ 1428750 h 1428750"/>
              <a:gd name="connsiteX3" fmla="*/ 1409700 w 1419225"/>
              <a:gd name="connsiteY3" fmla="*/ 0 h 1428750"/>
              <a:gd name="connsiteX0" fmla="*/ 1409700 w 1419225"/>
              <a:gd name="connsiteY0" fmla="*/ 0 h 1419225"/>
              <a:gd name="connsiteX1" fmla="*/ 1419225 w 1419225"/>
              <a:gd name="connsiteY1" fmla="*/ 1419225 h 1419225"/>
              <a:gd name="connsiteX2" fmla="*/ 0 w 1419225"/>
              <a:gd name="connsiteY2" fmla="*/ 1409700 h 1419225"/>
              <a:gd name="connsiteX3" fmla="*/ 1409700 w 1419225"/>
              <a:gd name="connsiteY3" fmla="*/ 0 h 141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9225" h="1419225">
                <a:moveTo>
                  <a:pt x="1409700" y="0"/>
                </a:moveTo>
                <a:lnTo>
                  <a:pt x="1419225" y="1419225"/>
                </a:lnTo>
                <a:lnTo>
                  <a:pt x="0" y="1409700"/>
                </a:lnTo>
                <a:lnTo>
                  <a:pt x="1409700" y="0"/>
                </a:lnTo>
                <a:close/>
              </a:path>
            </a:pathLst>
          </a:custGeom>
          <a:solidFill>
            <a:srgbClr val="FF9F9F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" name="Полилиния 2047"/>
          <p:cNvSpPr/>
          <p:nvPr/>
        </p:nvSpPr>
        <p:spPr>
          <a:xfrm>
            <a:off x="6010275" y="3429000"/>
            <a:ext cx="733425" cy="2876550"/>
          </a:xfrm>
          <a:custGeom>
            <a:avLst/>
            <a:gdLst>
              <a:gd name="connsiteX0" fmla="*/ 0 w 733425"/>
              <a:gd name="connsiteY0" fmla="*/ 0 h 2876550"/>
              <a:gd name="connsiteX1" fmla="*/ 733425 w 733425"/>
              <a:gd name="connsiteY1" fmla="*/ 0 h 2876550"/>
              <a:gd name="connsiteX2" fmla="*/ 723900 w 733425"/>
              <a:gd name="connsiteY2" fmla="*/ 2876550 h 2876550"/>
              <a:gd name="connsiteX3" fmla="*/ 9525 w 733425"/>
              <a:gd name="connsiteY3" fmla="*/ 2876550 h 2876550"/>
              <a:gd name="connsiteX4" fmla="*/ 0 w 733425"/>
              <a:gd name="connsiteY4" fmla="*/ 0 h 287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425" h="2876550">
                <a:moveTo>
                  <a:pt x="0" y="0"/>
                </a:moveTo>
                <a:lnTo>
                  <a:pt x="733425" y="0"/>
                </a:lnTo>
                <a:lnTo>
                  <a:pt x="723900" y="2876550"/>
                </a:lnTo>
                <a:lnTo>
                  <a:pt x="9525" y="2876550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Полилиния 2048"/>
          <p:cNvSpPr/>
          <p:nvPr/>
        </p:nvSpPr>
        <p:spPr>
          <a:xfrm>
            <a:off x="2400300" y="3419475"/>
            <a:ext cx="723900" cy="2905125"/>
          </a:xfrm>
          <a:custGeom>
            <a:avLst/>
            <a:gdLst>
              <a:gd name="connsiteX0" fmla="*/ 0 w 723900"/>
              <a:gd name="connsiteY0" fmla="*/ 9525 h 2905125"/>
              <a:gd name="connsiteX1" fmla="*/ 723900 w 723900"/>
              <a:gd name="connsiteY1" fmla="*/ 0 h 2905125"/>
              <a:gd name="connsiteX2" fmla="*/ 723900 w 723900"/>
              <a:gd name="connsiteY2" fmla="*/ 2905125 h 2905125"/>
              <a:gd name="connsiteX3" fmla="*/ 0 w 723900"/>
              <a:gd name="connsiteY3" fmla="*/ 2905125 h 2905125"/>
              <a:gd name="connsiteX4" fmla="*/ 0 w 723900"/>
              <a:gd name="connsiteY4" fmla="*/ 9525 h 290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900" h="2905125">
                <a:moveTo>
                  <a:pt x="0" y="9525"/>
                </a:moveTo>
                <a:lnTo>
                  <a:pt x="723900" y="0"/>
                </a:lnTo>
                <a:lnTo>
                  <a:pt x="723900" y="2905125"/>
                </a:lnTo>
                <a:lnTo>
                  <a:pt x="0" y="2905125"/>
                </a:lnTo>
                <a:lnTo>
                  <a:pt x="0" y="9525"/>
                </a:lnTo>
                <a:close/>
              </a:path>
            </a:pathLst>
          </a:custGeom>
          <a:solidFill>
            <a:srgbClr val="7030A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Полилиния 2049"/>
          <p:cNvSpPr/>
          <p:nvPr/>
        </p:nvSpPr>
        <p:spPr>
          <a:xfrm>
            <a:off x="6000750" y="545626"/>
            <a:ext cx="742950" cy="2886075"/>
          </a:xfrm>
          <a:custGeom>
            <a:avLst/>
            <a:gdLst>
              <a:gd name="connsiteX0" fmla="*/ 0 w 742950"/>
              <a:gd name="connsiteY0" fmla="*/ 0 h 2886075"/>
              <a:gd name="connsiteX1" fmla="*/ 733425 w 742950"/>
              <a:gd name="connsiteY1" fmla="*/ 0 h 2886075"/>
              <a:gd name="connsiteX2" fmla="*/ 742950 w 742950"/>
              <a:gd name="connsiteY2" fmla="*/ 2886075 h 2886075"/>
              <a:gd name="connsiteX3" fmla="*/ 9525 w 742950"/>
              <a:gd name="connsiteY3" fmla="*/ 2876550 h 2886075"/>
              <a:gd name="connsiteX4" fmla="*/ 0 w 742950"/>
              <a:gd name="connsiteY4" fmla="*/ 0 h 288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2950" h="2886075">
                <a:moveTo>
                  <a:pt x="0" y="0"/>
                </a:moveTo>
                <a:lnTo>
                  <a:pt x="733425" y="0"/>
                </a:lnTo>
                <a:lnTo>
                  <a:pt x="742950" y="2886075"/>
                </a:lnTo>
                <a:lnTo>
                  <a:pt x="9525" y="2876550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2" name="Полилиния 2051"/>
          <p:cNvSpPr/>
          <p:nvPr/>
        </p:nvSpPr>
        <p:spPr>
          <a:xfrm>
            <a:off x="3125337" y="4858603"/>
            <a:ext cx="1426191" cy="1460310"/>
          </a:xfrm>
          <a:custGeom>
            <a:avLst/>
            <a:gdLst>
              <a:gd name="connsiteX0" fmla="*/ 0 w 1426191"/>
              <a:gd name="connsiteY0" fmla="*/ 13648 h 1460310"/>
              <a:gd name="connsiteX1" fmla="*/ 1426191 w 1426191"/>
              <a:gd name="connsiteY1" fmla="*/ 0 h 1460310"/>
              <a:gd name="connsiteX2" fmla="*/ 6824 w 1426191"/>
              <a:gd name="connsiteY2" fmla="*/ 1460310 h 1460310"/>
              <a:gd name="connsiteX3" fmla="*/ 0 w 1426191"/>
              <a:gd name="connsiteY3" fmla="*/ 13648 h 1460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6191" h="1460310">
                <a:moveTo>
                  <a:pt x="0" y="13648"/>
                </a:moveTo>
                <a:lnTo>
                  <a:pt x="1426191" y="0"/>
                </a:lnTo>
                <a:lnTo>
                  <a:pt x="6824" y="1460310"/>
                </a:lnTo>
                <a:cubicBezTo>
                  <a:pt x="4549" y="978089"/>
                  <a:pt x="2275" y="495869"/>
                  <a:pt x="0" y="13648"/>
                </a:cubicBezTo>
                <a:close/>
              </a:path>
            </a:pathLst>
          </a:custGeom>
          <a:solidFill>
            <a:srgbClr val="FD7FEB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3" name="Полилиния 2052"/>
          <p:cNvSpPr/>
          <p:nvPr/>
        </p:nvSpPr>
        <p:spPr>
          <a:xfrm>
            <a:off x="3132161" y="4858603"/>
            <a:ext cx="1433015" cy="1453487"/>
          </a:xfrm>
          <a:custGeom>
            <a:avLst/>
            <a:gdLst>
              <a:gd name="connsiteX0" fmla="*/ 0 w 1433015"/>
              <a:gd name="connsiteY0" fmla="*/ 1453487 h 1453487"/>
              <a:gd name="connsiteX1" fmla="*/ 1419367 w 1433015"/>
              <a:gd name="connsiteY1" fmla="*/ 0 h 1453487"/>
              <a:gd name="connsiteX2" fmla="*/ 1433015 w 1433015"/>
              <a:gd name="connsiteY2" fmla="*/ 1446663 h 1453487"/>
              <a:gd name="connsiteX3" fmla="*/ 0 w 1433015"/>
              <a:gd name="connsiteY3" fmla="*/ 1453487 h 145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3015" h="1453487">
                <a:moveTo>
                  <a:pt x="0" y="1453487"/>
                </a:moveTo>
                <a:lnTo>
                  <a:pt x="1419367" y="0"/>
                </a:lnTo>
                <a:lnTo>
                  <a:pt x="1433015" y="1446663"/>
                </a:lnTo>
                <a:lnTo>
                  <a:pt x="0" y="1453487"/>
                </a:lnTo>
                <a:close/>
              </a:path>
            </a:pathLst>
          </a:custGeom>
          <a:solidFill>
            <a:srgbClr val="FF9F9F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6738825" y="1993479"/>
            <a:ext cx="1421437" cy="1438771"/>
          </a:xfrm>
          <a:custGeom>
            <a:avLst/>
            <a:gdLst>
              <a:gd name="connsiteX0" fmla="*/ 4333 w 1421437"/>
              <a:gd name="connsiteY0" fmla="*/ 8667 h 1438771"/>
              <a:gd name="connsiteX1" fmla="*/ 1421437 w 1421437"/>
              <a:gd name="connsiteY1" fmla="*/ 0 h 1438771"/>
              <a:gd name="connsiteX2" fmla="*/ 0 w 1421437"/>
              <a:gd name="connsiteY2" fmla="*/ 1438771 h 1438771"/>
              <a:gd name="connsiteX3" fmla="*/ 4333 w 1421437"/>
              <a:gd name="connsiteY3" fmla="*/ 8667 h 143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1437" h="1438771">
                <a:moveTo>
                  <a:pt x="4333" y="8667"/>
                </a:moveTo>
                <a:lnTo>
                  <a:pt x="1421437" y="0"/>
                </a:lnTo>
                <a:lnTo>
                  <a:pt x="0" y="1438771"/>
                </a:lnTo>
                <a:cubicBezTo>
                  <a:pt x="1444" y="962070"/>
                  <a:pt x="2889" y="485368"/>
                  <a:pt x="4333" y="8667"/>
                </a:cubicBezTo>
                <a:close/>
              </a:path>
            </a:pathLst>
          </a:custGeom>
          <a:solidFill>
            <a:srgbClr val="FD7FEB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4595854" y="1979875"/>
            <a:ext cx="1423283" cy="1439186"/>
          </a:xfrm>
          <a:custGeom>
            <a:avLst/>
            <a:gdLst>
              <a:gd name="connsiteX0" fmla="*/ 0 w 1423283"/>
              <a:gd name="connsiteY0" fmla="*/ 0 h 1439186"/>
              <a:gd name="connsiteX1" fmla="*/ 1415332 w 1423283"/>
              <a:gd name="connsiteY1" fmla="*/ 15903 h 1439186"/>
              <a:gd name="connsiteX2" fmla="*/ 1423283 w 1423283"/>
              <a:gd name="connsiteY2" fmla="*/ 1439186 h 1439186"/>
              <a:gd name="connsiteX3" fmla="*/ 0 w 1423283"/>
              <a:gd name="connsiteY3" fmla="*/ 0 h 1439186"/>
              <a:gd name="connsiteX0" fmla="*/ 0 w 1423283"/>
              <a:gd name="connsiteY0" fmla="*/ 0 h 1439186"/>
              <a:gd name="connsiteX1" fmla="*/ 1415332 w 1423283"/>
              <a:gd name="connsiteY1" fmla="*/ 23854 h 1439186"/>
              <a:gd name="connsiteX2" fmla="*/ 1423283 w 1423283"/>
              <a:gd name="connsiteY2" fmla="*/ 1439186 h 1439186"/>
              <a:gd name="connsiteX3" fmla="*/ 0 w 1423283"/>
              <a:gd name="connsiteY3" fmla="*/ 0 h 1439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3283" h="1439186">
                <a:moveTo>
                  <a:pt x="0" y="0"/>
                </a:moveTo>
                <a:lnTo>
                  <a:pt x="1415332" y="23854"/>
                </a:lnTo>
                <a:cubicBezTo>
                  <a:pt x="1417982" y="498282"/>
                  <a:pt x="1420633" y="964758"/>
                  <a:pt x="1423283" y="1439186"/>
                </a:cubicBezTo>
                <a:lnTo>
                  <a:pt x="0" y="0"/>
                </a:lnTo>
                <a:close/>
              </a:path>
            </a:pathLst>
          </a:custGeom>
          <a:solidFill>
            <a:srgbClr val="FD7FEB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85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/>
          <p:nvPr/>
        </p:nvSpPr>
        <p:spPr>
          <a:xfrm>
            <a:off x="971600" y="560094"/>
            <a:ext cx="2951409" cy="1947178"/>
          </a:xfrm>
          <a:custGeom>
            <a:avLst/>
            <a:gdLst>
              <a:gd name="connsiteX0" fmla="*/ 1638794 w 2000992"/>
              <a:gd name="connsiteY0" fmla="*/ 700644 h 1656608"/>
              <a:gd name="connsiteX1" fmla="*/ 1644732 w 2000992"/>
              <a:gd name="connsiteY1" fmla="*/ 0 h 1656608"/>
              <a:gd name="connsiteX2" fmla="*/ 0 w 2000992"/>
              <a:gd name="connsiteY2" fmla="*/ 5938 h 1656608"/>
              <a:gd name="connsiteX3" fmla="*/ 5937 w 2000992"/>
              <a:gd name="connsiteY3" fmla="*/ 1656608 h 1656608"/>
              <a:gd name="connsiteX4" fmla="*/ 688768 w 2000992"/>
              <a:gd name="connsiteY4" fmla="*/ 1656608 h 1656608"/>
              <a:gd name="connsiteX5" fmla="*/ 706581 w 2000992"/>
              <a:gd name="connsiteY5" fmla="*/ 1632857 h 1656608"/>
              <a:gd name="connsiteX6" fmla="*/ 718457 w 2000992"/>
              <a:gd name="connsiteY6" fmla="*/ 1603169 h 1656608"/>
              <a:gd name="connsiteX7" fmla="*/ 706581 w 2000992"/>
              <a:gd name="connsiteY7" fmla="*/ 1567543 h 1656608"/>
              <a:gd name="connsiteX8" fmla="*/ 688768 w 2000992"/>
              <a:gd name="connsiteY8" fmla="*/ 1537855 h 1656608"/>
              <a:gd name="connsiteX9" fmla="*/ 659080 w 2000992"/>
              <a:gd name="connsiteY9" fmla="*/ 1502229 h 1656608"/>
              <a:gd name="connsiteX10" fmla="*/ 629392 w 2000992"/>
              <a:gd name="connsiteY10" fmla="*/ 1448790 h 1656608"/>
              <a:gd name="connsiteX11" fmla="*/ 629392 w 2000992"/>
              <a:gd name="connsiteY11" fmla="*/ 1407226 h 1656608"/>
              <a:gd name="connsiteX12" fmla="*/ 629392 w 2000992"/>
              <a:gd name="connsiteY12" fmla="*/ 1407226 h 1656608"/>
              <a:gd name="connsiteX13" fmla="*/ 665018 w 2000992"/>
              <a:gd name="connsiteY13" fmla="*/ 1335974 h 1656608"/>
              <a:gd name="connsiteX14" fmla="*/ 724394 w 2000992"/>
              <a:gd name="connsiteY14" fmla="*/ 1312223 h 1656608"/>
              <a:gd name="connsiteX15" fmla="*/ 777833 w 2000992"/>
              <a:gd name="connsiteY15" fmla="*/ 1294410 h 1656608"/>
              <a:gd name="connsiteX16" fmla="*/ 843148 w 2000992"/>
              <a:gd name="connsiteY16" fmla="*/ 1288473 h 1656608"/>
              <a:gd name="connsiteX17" fmla="*/ 896587 w 2000992"/>
              <a:gd name="connsiteY17" fmla="*/ 1300348 h 1656608"/>
              <a:gd name="connsiteX18" fmla="*/ 950026 w 2000992"/>
              <a:gd name="connsiteY18" fmla="*/ 1312223 h 1656608"/>
              <a:gd name="connsiteX19" fmla="*/ 950026 w 2000992"/>
              <a:gd name="connsiteY19" fmla="*/ 1312223 h 1656608"/>
              <a:gd name="connsiteX20" fmla="*/ 991589 w 2000992"/>
              <a:gd name="connsiteY20" fmla="*/ 1365662 h 1656608"/>
              <a:gd name="connsiteX21" fmla="*/ 1015340 w 2000992"/>
              <a:gd name="connsiteY21" fmla="*/ 1383475 h 1656608"/>
              <a:gd name="connsiteX22" fmla="*/ 1015340 w 2000992"/>
              <a:gd name="connsiteY22" fmla="*/ 1383475 h 1656608"/>
              <a:gd name="connsiteX23" fmla="*/ 1015340 w 2000992"/>
              <a:gd name="connsiteY23" fmla="*/ 1454727 h 1656608"/>
              <a:gd name="connsiteX24" fmla="*/ 1015340 w 2000992"/>
              <a:gd name="connsiteY24" fmla="*/ 1454727 h 1656608"/>
              <a:gd name="connsiteX25" fmla="*/ 979714 w 2000992"/>
              <a:gd name="connsiteY25" fmla="*/ 1514104 h 1656608"/>
              <a:gd name="connsiteX26" fmla="*/ 979714 w 2000992"/>
              <a:gd name="connsiteY26" fmla="*/ 1514104 h 1656608"/>
              <a:gd name="connsiteX27" fmla="*/ 944088 w 2000992"/>
              <a:gd name="connsiteY27" fmla="*/ 1555668 h 1656608"/>
              <a:gd name="connsiteX28" fmla="*/ 932213 w 2000992"/>
              <a:gd name="connsiteY28" fmla="*/ 1573481 h 1656608"/>
              <a:gd name="connsiteX29" fmla="*/ 932213 w 2000992"/>
              <a:gd name="connsiteY29" fmla="*/ 1573481 h 1656608"/>
              <a:gd name="connsiteX30" fmla="*/ 932213 w 2000992"/>
              <a:gd name="connsiteY30" fmla="*/ 1644733 h 1656608"/>
              <a:gd name="connsiteX31" fmla="*/ 973776 w 2000992"/>
              <a:gd name="connsiteY31" fmla="*/ 1650670 h 1656608"/>
              <a:gd name="connsiteX32" fmla="*/ 1650670 w 2000992"/>
              <a:gd name="connsiteY32" fmla="*/ 1644733 h 1656608"/>
              <a:gd name="connsiteX33" fmla="*/ 1644732 w 2000992"/>
              <a:gd name="connsiteY33" fmla="*/ 961901 h 1656608"/>
              <a:gd name="connsiteX34" fmla="*/ 1668483 w 2000992"/>
              <a:gd name="connsiteY34" fmla="*/ 955964 h 1656608"/>
              <a:gd name="connsiteX35" fmla="*/ 1668483 w 2000992"/>
              <a:gd name="connsiteY35" fmla="*/ 955964 h 1656608"/>
              <a:gd name="connsiteX36" fmla="*/ 1733797 w 2000992"/>
              <a:gd name="connsiteY36" fmla="*/ 979714 h 1656608"/>
              <a:gd name="connsiteX37" fmla="*/ 1733797 w 2000992"/>
              <a:gd name="connsiteY37" fmla="*/ 979714 h 1656608"/>
              <a:gd name="connsiteX38" fmla="*/ 1787236 w 2000992"/>
              <a:gd name="connsiteY38" fmla="*/ 1027216 h 1656608"/>
              <a:gd name="connsiteX39" fmla="*/ 1787236 w 2000992"/>
              <a:gd name="connsiteY39" fmla="*/ 1027216 h 1656608"/>
              <a:gd name="connsiteX40" fmla="*/ 1858488 w 2000992"/>
              <a:gd name="connsiteY40" fmla="*/ 1045029 h 1656608"/>
              <a:gd name="connsiteX41" fmla="*/ 1911927 w 2000992"/>
              <a:gd name="connsiteY41" fmla="*/ 1027216 h 1656608"/>
              <a:gd name="connsiteX42" fmla="*/ 1947553 w 2000992"/>
              <a:gd name="connsiteY42" fmla="*/ 1003465 h 1656608"/>
              <a:gd name="connsiteX43" fmla="*/ 1947553 w 2000992"/>
              <a:gd name="connsiteY43" fmla="*/ 1003465 h 1656608"/>
              <a:gd name="connsiteX44" fmla="*/ 2000992 w 2000992"/>
              <a:gd name="connsiteY44" fmla="*/ 932213 h 1656608"/>
              <a:gd name="connsiteX45" fmla="*/ 2000992 w 2000992"/>
              <a:gd name="connsiteY45" fmla="*/ 866899 h 1656608"/>
              <a:gd name="connsiteX46" fmla="*/ 1995054 w 2000992"/>
              <a:gd name="connsiteY46" fmla="*/ 765959 h 1656608"/>
              <a:gd name="connsiteX47" fmla="*/ 1977241 w 2000992"/>
              <a:gd name="connsiteY47" fmla="*/ 730333 h 1656608"/>
              <a:gd name="connsiteX48" fmla="*/ 1959428 w 2000992"/>
              <a:gd name="connsiteY48" fmla="*/ 694707 h 1656608"/>
              <a:gd name="connsiteX49" fmla="*/ 1929740 w 2000992"/>
              <a:gd name="connsiteY49" fmla="*/ 682831 h 1656608"/>
              <a:gd name="connsiteX50" fmla="*/ 1900052 w 2000992"/>
              <a:gd name="connsiteY50" fmla="*/ 659081 h 1656608"/>
              <a:gd name="connsiteX51" fmla="*/ 1864426 w 2000992"/>
              <a:gd name="connsiteY51" fmla="*/ 659081 h 1656608"/>
              <a:gd name="connsiteX52" fmla="*/ 1864426 w 2000992"/>
              <a:gd name="connsiteY52" fmla="*/ 659081 h 1656608"/>
              <a:gd name="connsiteX53" fmla="*/ 1810987 w 2000992"/>
              <a:gd name="connsiteY53" fmla="*/ 659081 h 1656608"/>
              <a:gd name="connsiteX54" fmla="*/ 1787236 w 2000992"/>
              <a:gd name="connsiteY54" fmla="*/ 676894 h 1656608"/>
              <a:gd name="connsiteX55" fmla="*/ 1775361 w 2000992"/>
              <a:gd name="connsiteY55" fmla="*/ 706582 h 1656608"/>
              <a:gd name="connsiteX56" fmla="*/ 1763485 w 2000992"/>
              <a:gd name="connsiteY56" fmla="*/ 706582 h 1656608"/>
              <a:gd name="connsiteX57" fmla="*/ 1763485 w 2000992"/>
              <a:gd name="connsiteY57" fmla="*/ 706582 h 1656608"/>
              <a:gd name="connsiteX58" fmla="*/ 1727859 w 2000992"/>
              <a:gd name="connsiteY58" fmla="*/ 736270 h 1656608"/>
              <a:gd name="connsiteX59" fmla="*/ 1727859 w 2000992"/>
              <a:gd name="connsiteY59" fmla="*/ 736270 h 1656608"/>
              <a:gd name="connsiteX60" fmla="*/ 1686296 w 2000992"/>
              <a:gd name="connsiteY60" fmla="*/ 742208 h 1656608"/>
              <a:gd name="connsiteX61" fmla="*/ 1638794 w 2000992"/>
              <a:gd name="connsiteY61" fmla="*/ 700644 h 1656608"/>
              <a:gd name="connsiteX0" fmla="*/ 1638794 w 2000992"/>
              <a:gd name="connsiteY0" fmla="*/ 700644 h 1656608"/>
              <a:gd name="connsiteX1" fmla="*/ 1644732 w 2000992"/>
              <a:gd name="connsiteY1" fmla="*/ 0 h 1656608"/>
              <a:gd name="connsiteX2" fmla="*/ 0 w 2000992"/>
              <a:gd name="connsiteY2" fmla="*/ 5938 h 1656608"/>
              <a:gd name="connsiteX3" fmla="*/ 5937 w 2000992"/>
              <a:gd name="connsiteY3" fmla="*/ 1656608 h 1656608"/>
              <a:gd name="connsiteX4" fmla="*/ 688768 w 2000992"/>
              <a:gd name="connsiteY4" fmla="*/ 1656608 h 1656608"/>
              <a:gd name="connsiteX5" fmla="*/ 706581 w 2000992"/>
              <a:gd name="connsiteY5" fmla="*/ 1632857 h 1656608"/>
              <a:gd name="connsiteX6" fmla="*/ 718457 w 2000992"/>
              <a:gd name="connsiteY6" fmla="*/ 1603169 h 1656608"/>
              <a:gd name="connsiteX7" fmla="*/ 706581 w 2000992"/>
              <a:gd name="connsiteY7" fmla="*/ 1567543 h 1656608"/>
              <a:gd name="connsiteX8" fmla="*/ 688768 w 2000992"/>
              <a:gd name="connsiteY8" fmla="*/ 1537855 h 1656608"/>
              <a:gd name="connsiteX9" fmla="*/ 659080 w 2000992"/>
              <a:gd name="connsiteY9" fmla="*/ 1502229 h 1656608"/>
              <a:gd name="connsiteX10" fmla="*/ 629392 w 2000992"/>
              <a:gd name="connsiteY10" fmla="*/ 1448790 h 1656608"/>
              <a:gd name="connsiteX11" fmla="*/ 629392 w 2000992"/>
              <a:gd name="connsiteY11" fmla="*/ 1407226 h 1656608"/>
              <a:gd name="connsiteX12" fmla="*/ 629392 w 2000992"/>
              <a:gd name="connsiteY12" fmla="*/ 1407226 h 1656608"/>
              <a:gd name="connsiteX13" fmla="*/ 665018 w 2000992"/>
              <a:gd name="connsiteY13" fmla="*/ 1335974 h 1656608"/>
              <a:gd name="connsiteX14" fmla="*/ 724394 w 2000992"/>
              <a:gd name="connsiteY14" fmla="*/ 1312223 h 1656608"/>
              <a:gd name="connsiteX15" fmla="*/ 777833 w 2000992"/>
              <a:gd name="connsiteY15" fmla="*/ 1294410 h 1656608"/>
              <a:gd name="connsiteX16" fmla="*/ 843148 w 2000992"/>
              <a:gd name="connsiteY16" fmla="*/ 1288473 h 1656608"/>
              <a:gd name="connsiteX17" fmla="*/ 896587 w 2000992"/>
              <a:gd name="connsiteY17" fmla="*/ 1300348 h 1656608"/>
              <a:gd name="connsiteX18" fmla="*/ 950026 w 2000992"/>
              <a:gd name="connsiteY18" fmla="*/ 1312223 h 1656608"/>
              <a:gd name="connsiteX19" fmla="*/ 950026 w 2000992"/>
              <a:gd name="connsiteY19" fmla="*/ 1312223 h 1656608"/>
              <a:gd name="connsiteX20" fmla="*/ 991589 w 2000992"/>
              <a:gd name="connsiteY20" fmla="*/ 1365662 h 1656608"/>
              <a:gd name="connsiteX21" fmla="*/ 1015340 w 2000992"/>
              <a:gd name="connsiteY21" fmla="*/ 1383475 h 1656608"/>
              <a:gd name="connsiteX22" fmla="*/ 1015340 w 2000992"/>
              <a:gd name="connsiteY22" fmla="*/ 1383475 h 1656608"/>
              <a:gd name="connsiteX23" fmla="*/ 1015340 w 2000992"/>
              <a:gd name="connsiteY23" fmla="*/ 1454727 h 1656608"/>
              <a:gd name="connsiteX24" fmla="*/ 1015340 w 2000992"/>
              <a:gd name="connsiteY24" fmla="*/ 1454727 h 1656608"/>
              <a:gd name="connsiteX25" fmla="*/ 979714 w 2000992"/>
              <a:gd name="connsiteY25" fmla="*/ 1514104 h 1656608"/>
              <a:gd name="connsiteX26" fmla="*/ 979714 w 2000992"/>
              <a:gd name="connsiteY26" fmla="*/ 1514104 h 1656608"/>
              <a:gd name="connsiteX27" fmla="*/ 944088 w 2000992"/>
              <a:gd name="connsiteY27" fmla="*/ 1555668 h 1656608"/>
              <a:gd name="connsiteX28" fmla="*/ 932213 w 2000992"/>
              <a:gd name="connsiteY28" fmla="*/ 1573481 h 1656608"/>
              <a:gd name="connsiteX29" fmla="*/ 926276 w 2000992"/>
              <a:gd name="connsiteY29" fmla="*/ 1603170 h 1656608"/>
              <a:gd name="connsiteX30" fmla="*/ 932213 w 2000992"/>
              <a:gd name="connsiteY30" fmla="*/ 1644733 h 1656608"/>
              <a:gd name="connsiteX31" fmla="*/ 973776 w 2000992"/>
              <a:gd name="connsiteY31" fmla="*/ 1650670 h 1656608"/>
              <a:gd name="connsiteX32" fmla="*/ 1650670 w 2000992"/>
              <a:gd name="connsiteY32" fmla="*/ 1644733 h 1656608"/>
              <a:gd name="connsiteX33" fmla="*/ 1644732 w 2000992"/>
              <a:gd name="connsiteY33" fmla="*/ 961901 h 1656608"/>
              <a:gd name="connsiteX34" fmla="*/ 1668483 w 2000992"/>
              <a:gd name="connsiteY34" fmla="*/ 955964 h 1656608"/>
              <a:gd name="connsiteX35" fmla="*/ 1668483 w 2000992"/>
              <a:gd name="connsiteY35" fmla="*/ 955964 h 1656608"/>
              <a:gd name="connsiteX36" fmla="*/ 1733797 w 2000992"/>
              <a:gd name="connsiteY36" fmla="*/ 979714 h 1656608"/>
              <a:gd name="connsiteX37" fmla="*/ 1733797 w 2000992"/>
              <a:gd name="connsiteY37" fmla="*/ 979714 h 1656608"/>
              <a:gd name="connsiteX38" fmla="*/ 1787236 w 2000992"/>
              <a:gd name="connsiteY38" fmla="*/ 1027216 h 1656608"/>
              <a:gd name="connsiteX39" fmla="*/ 1787236 w 2000992"/>
              <a:gd name="connsiteY39" fmla="*/ 1027216 h 1656608"/>
              <a:gd name="connsiteX40" fmla="*/ 1858488 w 2000992"/>
              <a:gd name="connsiteY40" fmla="*/ 1045029 h 1656608"/>
              <a:gd name="connsiteX41" fmla="*/ 1911927 w 2000992"/>
              <a:gd name="connsiteY41" fmla="*/ 1027216 h 1656608"/>
              <a:gd name="connsiteX42" fmla="*/ 1947553 w 2000992"/>
              <a:gd name="connsiteY42" fmla="*/ 1003465 h 1656608"/>
              <a:gd name="connsiteX43" fmla="*/ 1947553 w 2000992"/>
              <a:gd name="connsiteY43" fmla="*/ 1003465 h 1656608"/>
              <a:gd name="connsiteX44" fmla="*/ 2000992 w 2000992"/>
              <a:gd name="connsiteY44" fmla="*/ 932213 h 1656608"/>
              <a:gd name="connsiteX45" fmla="*/ 2000992 w 2000992"/>
              <a:gd name="connsiteY45" fmla="*/ 866899 h 1656608"/>
              <a:gd name="connsiteX46" fmla="*/ 1995054 w 2000992"/>
              <a:gd name="connsiteY46" fmla="*/ 765959 h 1656608"/>
              <a:gd name="connsiteX47" fmla="*/ 1977241 w 2000992"/>
              <a:gd name="connsiteY47" fmla="*/ 730333 h 1656608"/>
              <a:gd name="connsiteX48" fmla="*/ 1959428 w 2000992"/>
              <a:gd name="connsiteY48" fmla="*/ 694707 h 1656608"/>
              <a:gd name="connsiteX49" fmla="*/ 1929740 w 2000992"/>
              <a:gd name="connsiteY49" fmla="*/ 682831 h 1656608"/>
              <a:gd name="connsiteX50" fmla="*/ 1900052 w 2000992"/>
              <a:gd name="connsiteY50" fmla="*/ 659081 h 1656608"/>
              <a:gd name="connsiteX51" fmla="*/ 1864426 w 2000992"/>
              <a:gd name="connsiteY51" fmla="*/ 659081 h 1656608"/>
              <a:gd name="connsiteX52" fmla="*/ 1864426 w 2000992"/>
              <a:gd name="connsiteY52" fmla="*/ 659081 h 1656608"/>
              <a:gd name="connsiteX53" fmla="*/ 1810987 w 2000992"/>
              <a:gd name="connsiteY53" fmla="*/ 659081 h 1656608"/>
              <a:gd name="connsiteX54" fmla="*/ 1787236 w 2000992"/>
              <a:gd name="connsiteY54" fmla="*/ 676894 h 1656608"/>
              <a:gd name="connsiteX55" fmla="*/ 1775361 w 2000992"/>
              <a:gd name="connsiteY55" fmla="*/ 706582 h 1656608"/>
              <a:gd name="connsiteX56" fmla="*/ 1763485 w 2000992"/>
              <a:gd name="connsiteY56" fmla="*/ 706582 h 1656608"/>
              <a:gd name="connsiteX57" fmla="*/ 1763485 w 2000992"/>
              <a:gd name="connsiteY57" fmla="*/ 706582 h 1656608"/>
              <a:gd name="connsiteX58" fmla="*/ 1727859 w 2000992"/>
              <a:gd name="connsiteY58" fmla="*/ 736270 h 1656608"/>
              <a:gd name="connsiteX59" fmla="*/ 1727859 w 2000992"/>
              <a:gd name="connsiteY59" fmla="*/ 736270 h 1656608"/>
              <a:gd name="connsiteX60" fmla="*/ 1686296 w 2000992"/>
              <a:gd name="connsiteY60" fmla="*/ 742208 h 1656608"/>
              <a:gd name="connsiteX61" fmla="*/ 1638794 w 2000992"/>
              <a:gd name="connsiteY61" fmla="*/ 700644 h 1656608"/>
              <a:gd name="connsiteX0" fmla="*/ 1638794 w 2000992"/>
              <a:gd name="connsiteY0" fmla="*/ 700644 h 1656608"/>
              <a:gd name="connsiteX1" fmla="*/ 1644732 w 2000992"/>
              <a:gd name="connsiteY1" fmla="*/ 0 h 1656608"/>
              <a:gd name="connsiteX2" fmla="*/ 0 w 2000992"/>
              <a:gd name="connsiteY2" fmla="*/ 5938 h 1656608"/>
              <a:gd name="connsiteX3" fmla="*/ 5937 w 2000992"/>
              <a:gd name="connsiteY3" fmla="*/ 1656608 h 1656608"/>
              <a:gd name="connsiteX4" fmla="*/ 688768 w 2000992"/>
              <a:gd name="connsiteY4" fmla="*/ 1656608 h 1656608"/>
              <a:gd name="connsiteX5" fmla="*/ 706581 w 2000992"/>
              <a:gd name="connsiteY5" fmla="*/ 1632857 h 1656608"/>
              <a:gd name="connsiteX6" fmla="*/ 718457 w 2000992"/>
              <a:gd name="connsiteY6" fmla="*/ 1603169 h 1656608"/>
              <a:gd name="connsiteX7" fmla="*/ 706581 w 2000992"/>
              <a:gd name="connsiteY7" fmla="*/ 1567543 h 1656608"/>
              <a:gd name="connsiteX8" fmla="*/ 688768 w 2000992"/>
              <a:gd name="connsiteY8" fmla="*/ 1537855 h 1656608"/>
              <a:gd name="connsiteX9" fmla="*/ 659080 w 2000992"/>
              <a:gd name="connsiteY9" fmla="*/ 1502229 h 1656608"/>
              <a:gd name="connsiteX10" fmla="*/ 629392 w 2000992"/>
              <a:gd name="connsiteY10" fmla="*/ 1448790 h 1656608"/>
              <a:gd name="connsiteX11" fmla="*/ 629392 w 2000992"/>
              <a:gd name="connsiteY11" fmla="*/ 1407226 h 1656608"/>
              <a:gd name="connsiteX12" fmla="*/ 629392 w 2000992"/>
              <a:gd name="connsiteY12" fmla="*/ 1407226 h 1656608"/>
              <a:gd name="connsiteX13" fmla="*/ 665018 w 2000992"/>
              <a:gd name="connsiteY13" fmla="*/ 1335974 h 1656608"/>
              <a:gd name="connsiteX14" fmla="*/ 724394 w 2000992"/>
              <a:gd name="connsiteY14" fmla="*/ 1312223 h 1656608"/>
              <a:gd name="connsiteX15" fmla="*/ 777833 w 2000992"/>
              <a:gd name="connsiteY15" fmla="*/ 1294410 h 1656608"/>
              <a:gd name="connsiteX16" fmla="*/ 843148 w 2000992"/>
              <a:gd name="connsiteY16" fmla="*/ 1288473 h 1656608"/>
              <a:gd name="connsiteX17" fmla="*/ 896587 w 2000992"/>
              <a:gd name="connsiteY17" fmla="*/ 1300348 h 1656608"/>
              <a:gd name="connsiteX18" fmla="*/ 950026 w 2000992"/>
              <a:gd name="connsiteY18" fmla="*/ 1312223 h 1656608"/>
              <a:gd name="connsiteX19" fmla="*/ 950026 w 2000992"/>
              <a:gd name="connsiteY19" fmla="*/ 1312223 h 1656608"/>
              <a:gd name="connsiteX20" fmla="*/ 991589 w 2000992"/>
              <a:gd name="connsiteY20" fmla="*/ 1365662 h 1656608"/>
              <a:gd name="connsiteX21" fmla="*/ 1015340 w 2000992"/>
              <a:gd name="connsiteY21" fmla="*/ 1383475 h 1656608"/>
              <a:gd name="connsiteX22" fmla="*/ 1015340 w 2000992"/>
              <a:gd name="connsiteY22" fmla="*/ 1383475 h 1656608"/>
              <a:gd name="connsiteX23" fmla="*/ 1015340 w 2000992"/>
              <a:gd name="connsiteY23" fmla="*/ 1454727 h 1656608"/>
              <a:gd name="connsiteX24" fmla="*/ 1015340 w 2000992"/>
              <a:gd name="connsiteY24" fmla="*/ 1454727 h 1656608"/>
              <a:gd name="connsiteX25" fmla="*/ 979714 w 2000992"/>
              <a:gd name="connsiteY25" fmla="*/ 1514104 h 1656608"/>
              <a:gd name="connsiteX26" fmla="*/ 979714 w 2000992"/>
              <a:gd name="connsiteY26" fmla="*/ 1514104 h 1656608"/>
              <a:gd name="connsiteX27" fmla="*/ 944088 w 2000992"/>
              <a:gd name="connsiteY27" fmla="*/ 1555668 h 1656608"/>
              <a:gd name="connsiteX28" fmla="*/ 932213 w 2000992"/>
              <a:gd name="connsiteY28" fmla="*/ 1573481 h 1656608"/>
              <a:gd name="connsiteX29" fmla="*/ 926276 w 2000992"/>
              <a:gd name="connsiteY29" fmla="*/ 1603170 h 1656608"/>
              <a:gd name="connsiteX30" fmla="*/ 932213 w 2000992"/>
              <a:gd name="connsiteY30" fmla="*/ 1644733 h 1656608"/>
              <a:gd name="connsiteX31" fmla="*/ 973776 w 2000992"/>
              <a:gd name="connsiteY31" fmla="*/ 1650670 h 1656608"/>
              <a:gd name="connsiteX32" fmla="*/ 1650670 w 2000992"/>
              <a:gd name="connsiteY32" fmla="*/ 1644733 h 1656608"/>
              <a:gd name="connsiteX33" fmla="*/ 1644732 w 2000992"/>
              <a:gd name="connsiteY33" fmla="*/ 961901 h 1656608"/>
              <a:gd name="connsiteX34" fmla="*/ 1668483 w 2000992"/>
              <a:gd name="connsiteY34" fmla="*/ 955964 h 1656608"/>
              <a:gd name="connsiteX35" fmla="*/ 1668483 w 2000992"/>
              <a:gd name="connsiteY35" fmla="*/ 955964 h 1656608"/>
              <a:gd name="connsiteX36" fmla="*/ 1733797 w 2000992"/>
              <a:gd name="connsiteY36" fmla="*/ 979714 h 1656608"/>
              <a:gd name="connsiteX37" fmla="*/ 1733797 w 2000992"/>
              <a:gd name="connsiteY37" fmla="*/ 979714 h 1656608"/>
              <a:gd name="connsiteX38" fmla="*/ 1787236 w 2000992"/>
              <a:gd name="connsiteY38" fmla="*/ 1027216 h 1656608"/>
              <a:gd name="connsiteX39" fmla="*/ 1787236 w 2000992"/>
              <a:gd name="connsiteY39" fmla="*/ 1027216 h 1656608"/>
              <a:gd name="connsiteX40" fmla="*/ 1858488 w 2000992"/>
              <a:gd name="connsiteY40" fmla="*/ 1045029 h 1656608"/>
              <a:gd name="connsiteX41" fmla="*/ 1911927 w 2000992"/>
              <a:gd name="connsiteY41" fmla="*/ 1027216 h 1656608"/>
              <a:gd name="connsiteX42" fmla="*/ 1947553 w 2000992"/>
              <a:gd name="connsiteY42" fmla="*/ 1003465 h 1656608"/>
              <a:gd name="connsiteX43" fmla="*/ 1947553 w 2000992"/>
              <a:gd name="connsiteY43" fmla="*/ 1003465 h 1656608"/>
              <a:gd name="connsiteX44" fmla="*/ 2000992 w 2000992"/>
              <a:gd name="connsiteY44" fmla="*/ 932213 h 1656608"/>
              <a:gd name="connsiteX45" fmla="*/ 2000992 w 2000992"/>
              <a:gd name="connsiteY45" fmla="*/ 866899 h 1656608"/>
              <a:gd name="connsiteX46" fmla="*/ 1995054 w 2000992"/>
              <a:gd name="connsiteY46" fmla="*/ 765959 h 1656608"/>
              <a:gd name="connsiteX47" fmla="*/ 1977241 w 2000992"/>
              <a:gd name="connsiteY47" fmla="*/ 730333 h 1656608"/>
              <a:gd name="connsiteX48" fmla="*/ 1959428 w 2000992"/>
              <a:gd name="connsiteY48" fmla="*/ 694707 h 1656608"/>
              <a:gd name="connsiteX49" fmla="*/ 1929740 w 2000992"/>
              <a:gd name="connsiteY49" fmla="*/ 682831 h 1656608"/>
              <a:gd name="connsiteX50" fmla="*/ 1900052 w 2000992"/>
              <a:gd name="connsiteY50" fmla="*/ 659081 h 1656608"/>
              <a:gd name="connsiteX51" fmla="*/ 1864426 w 2000992"/>
              <a:gd name="connsiteY51" fmla="*/ 659081 h 1656608"/>
              <a:gd name="connsiteX52" fmla="*/ 1864426 w 2000992"/>
              <a:gd name="connsiteY52" fmla="*/ 659081 h 1656608"/>
              <a:gd name="connsiteX53" fmla="*/ 1810987 w 2000992"/>
              <a:gd name="connsiteY53" fmla="*/ 659081 h 1656608"/>
              <a:gd name="connsiteX54" fmla="*/ 1787236 w 2000992"/>
              <a:gd name="connsiteY54" fmla="*/ 676894 h 1656608"/>
              <a:gd name="connsiteX55" fmla="*/ 1775361 w 2000992"/>
              <a:gd name="connsiteY55" fmla="*/ 706582 h 1656608"/>
              <a:gd name="connsiteX56" fmla="*/ 1763485 w 2000992"/>
              <a:gd name="connsiteY56" fmla="*/ 706582 h 1656608"/>
              <a:gd name="connsiteX57" fmla="*/ 1763485 w 2000992"/>
              <a:gd name="connsiteY57" fmla="*/ 706582 h 1656608"/>
              <a:gd name="connsiteX58" fmla="*/ 1727859 w 2000992"/>
              <a:gd name="connsiteY58" fmla="*/ 736270 h 1656608"/>
              <a:gd name="connsiteX59" fmla="*/ 1727859 w 2000992"/>
              <a:gd name="connsiteY59" fmla="*/ 736270 h 1656608"/>
              <a:gd name="connsiteX60" fmla="*/ 1686296 w 2000992"/>
              <a:gd name="connsiteY60" fmla="*/ 742208 h 1656608"/>
              <a:gd name="connsiteX61" fmla="*/ 1638794 w 2000992"/>
              <a:gd name="connsiteY61" fmla="*/ 700644 h 1656608"/>
              <a:gd name="connsiteX0" fmla="*/ 1638794 w 2000992"/>
              <a:gd name="connsiteY0" fmla="*/ 700644 h 1656608"/>
              <a:gd name="connsiteX1" fmla="*/ 1644732 w 2000992"/>
              <a:gd name="connsiteY1" fmla="*/ 0 h 1656608"/>
              <a:gd name="connsiteX2" fmla="*/ 0 w 2000992"/>
              <a:gd name="connsiteY2" fmla="*/ 5938 h 1656608"/>
              <a:gd name="connsiteX3" fmla="*/ 5937 w 2000992"/>
              <a:gd name="connsiteY3" fmla="*/ 1656608 h 1656608"/>
              <a:gd name="connsiteX4" fmla="*/ 688768 w 2000992"/>
              <a:gd name="connsiteY4" fmla="*/ 1656608 h 1656608"/>
              <a:gd name="connsiteX5" fmla="*/ 706581 w 2000992"/>
              <a:gd name="connsiteY5" fmla="*/ 1632857 h 1656608"/>
              <a:gd name="connsiteX6" fmla="*/ 718457 w 2000992"/>
              <a:gd name="connsiteY6" fmla="*/ 1603169 h 1656608"/>
              <a:gd name="connsiteX7" fmla="*/ 706581 w 2000992"/>
              <a:gd name="connsiteY7" fmla="*/ 1567543 h 1656608"/>
              <a:gd name="connsiteX8" fmla="*/ 688768 w 2000992"/>
              <a:gd name="connsiteY8" fmla="*/ 1537855 h 1656608"/>
              <a:gd name="connsiteX9" fmla="*/ 659080 w 2000992"/>
              <a:gd name="connsiteY9" fmla="*/ 1502229 h 1656608"/>
              <a:gd name="connsiteX10" fmla="*/ 629392 w 2000992"/>
              <a:gd name="connsiteY10" fmla="*/ 1448790 h 1656608"/>
              <a:gd name="connsiteX11" fmla="*/ 629392 w 2000992"/>
              <a:gd name="connsiteY11" fmla="*/ 1407226 h 1656608"/>
              <a:gd name="connsiteX12" fmla="*/ 629392 w 2000992"/>
              <a:gd name="connsiteY12" fmla="*/ 1407226 h 1656608"/>
              <a:gd name="connsiteX13" fmla="*/ 665018 w 2000992"/>
              <a:gd name="connsiteY13" fmla="*/ 1335974 h 1656608"/>
              <a:gd name="connsiteX14" fmla="*/ 724394 w 2000992"/>
              <a:gd name="connsiteY14" fmla="*/ 1312223 h 1656608"/>
              <a:gd name="connsiteX15" fmla="*/ 777833 w 2000992"/>
              <a:gd name="connsiteY15" fmla="*/ 1294410 h 1656608"/>
              <a:gd name="connsiteX16" fmla="*/ 843148 w 2000992"/>
              <a:gd name="connsiteY16" fmla="*/ 1288473 h 1656608"/>
              <a:gd name="connsiteX17" fmla="*/ 896587 w 2000992"/>
              <a:gd name="connsiteY17" fmla="*/ 1300348 h 1656608"/>
              <a:gd name="connsiteX18" fmla="*/ 950026 w 2000992"/>
              <a:gd name="connsiteY18" fmla="*/ 1312223 h 1656608"/>
              <a:gd name="connsiteX19" fmla="*/ 950026 w 2000992"/>
              <a:gd name="connsiteY19" fmla="*/ 1312223 h 1656608"/>
              <a:gd name="connsiteX20" fmla="*/ 991589 w 2000992"/>
              <a:gd name="connsiteY20" fmla="*/ 1365662 h 1656608"/>
              <a:gd name="connsiteX21" fmla="*/ 1015340 w 2000992"/>
              <a:gd name="connsiteY21" fmla="*/ 1383475 h 1656608"/>
              <a:gd name="connsiteX22" fmla="*/ 1015340 w 2000992"/>
              <a:gd name="connsiteY22" fmla="*/ 1383475 h 1656608"/>
              <a:gd name="connsiteX23" fmla="*/ 1015340 w 2000992"/>
              <a:gd name="connsiteY23" fmla="*/ 1454727 h 1656608"/>
              <a:gd name="connsiteX24" fmla="*/ 1015340 w 2000992"/>
              <a:gd name="connsiteY24" fmla="*/ 1454727 h 1656608"/>
              <a:gd name="connsiteX25" fmla="*/ 979714 w 2000992"/>
              <a:gd name="connsiteY25" fmla="*/ 1514104 h 1656608"/>
              <a:gd name="connsiteX26" fmla="*/ 979714 w 2000992"/>
              <a:gd name="connsiteY26" fmla="*/ 1514104 h 1656608"/>
              <a:gd name="connsiteX27" fmla="*/ 944088 w 2000992"/>
              <a:gd name="connsiteY27" fmla="*/ 1555668 h 1656608"/>
              <a:gd name="connsiteX28" fmla="*/ 932213 w 2000992"/>
              <a:gd name="connsiteY28" fmla="*/ 1573481 h 1656608"/>
              <a:gd name="connsiteX29" fmla="*/ 926276 w 2000992"/>
              <a:gd name="connsiteY29" fmla="*/ 1603170 h 1656608"/>
              <a:gd name="connsiteX30" fmla="*/ 932213 w 2000992"/>
              <a:gd name="connsiteY30" fmla="*/ 1644733 h 1656608"/>
              <a:gd name="connsiteX31" fmla="*/ 973776 w 2000992"/>
              <a:gd name="connsiteY31" fmla="*/ 1650670 h 1656608"/>
              <a:gd name="connsiteX32" fmla="*/ 1650670 w 2000992"/>
              <a:gd name="connsiteY32" fmla="*/ 1644733 h 1656608"/>
              <a:gd name="connsiteX33" fmla="*/ 1644732 w 2000992"/>
              <a:gd name="connsiteY33" fmla="*/ 961901 h 1656608"/>
              <a:gd name="connsiteX34" fmla="*/ 1668483 w 2000992"/>
              <a:gd name="connsiteY34" fmla="*/ 955964 h 1656608"/>
              <a:gd name="connsiteX35" fmla="*/ 1668483 w 2000992"/>
              <a:gd name="connsiteY35" fmla="*/ 955964 h 1656608"/>
              <a:gd name="connsiteX36" fmla="*/ 1733797 w 2000992"/>
              <a:gd name="connsiteY36" fmla="*/ 979714 h 1656608"/>
              <a:gd name="connsiteX37" fmla="*/ 1733797 w 2000992"/>
              <a:gd name="connsiteY37" fmla="*/ 979714 h 1656608"/>
              <a:gd name="connsiteX38" fmla="*/ 1787236 w 2000992"/>
              <a:gd name="connsiteY38" fmla="*/ 1027216 h 1656608"/>
              <a:gd name="connsiteX39" fmla="*/ 1787236 w 2000992"/>
              <a:gd name="connsiteY39" fmla="*/ 1027216 h 1656608"/>
              <a:gd name="connsiteX40" fmla="*/ 1858488 w 2000992"/>
              <a:gd name="connsiteY40" fmla="*/ 1045029 h 1656608"/>
              <a:gd name="connsiteX41" fmla="*/ 1911927 w 2000992"/>
              <a:gd name="connsiteY41" fmla="*/ 1027216 h 1656608"/>
              <a:gd name="connsiteX42" fmla="*/ 1947553 w 2000992"/>
              <a:gd name="connsiteY42" fmla="*/ 1003465 h 1656608"/>
              <a:gd name="connsiteX43" fmla="*/ 1947553 w 2000992"/>
              <a:gd name="connsiteY43" fmla="*/ 1003465 h 1656608"/>
              <a:gd name="connsiteX44" fmla="*/ 2000992 w 2000992"/>
              <a:gd name="connsiteY44" fmla="*/ 932213 h 1656608"/>
              <a:gd name="connsiteX45" fmla="*/ 2000992 w 2000992"/>
              <a:gd name="connsiteY45" fmla="*/ 866899 h 1656608"/>
              <a:gd name="connsiteX46" fmla="*/ 1995054 w 2000992"/>
              <a:gd name="connsiteY46" fmla="*/ 765959 h 1656608"/>
              <a:gd name="connsiteX47" fmla="*/ 1977241 w 2000992"/>
              <a:gd name="connsiteY47" fmla="*/ 730333 h 1656608"/>
              <a:gd name="connsiteX48" fmla="*/ 1959428 w 2000992"/>
              <a:gd name="connsiteY48" fmla="*/ 694707 h 1656608"/>
              <a:gd name="connsiteX49" fmla="*/ 1929740 w 2000992"/>
              <a:gd name="connsiteY49" fmla="*/ 682831 h 1656608"/>
              <a:gd name="connsiteX50" fmla="*/ 1900052 w 2000992"/>
              <a:gd name="connsiteY50" fmla="*/ 659081 h 1656608"/>
              <a:gd name="connsiteX51" fmla="*/ 1864426 w 2000992"/>
              <a:gd name="connsiteY51" fmla="*/ 659081 h 1656608"/>
              <a:gd name="connsiteX52" fmla="*/ 1864426 w 2000992"/>
              <a:gd name="connsiteY52" fmla="*/ 659081 h 1656608"/>
              <a:gd name="connsiteX53" fmla="*/ 1810987 w 2000992"/>
              <a:gd name="connsiteY53" fmla="*/ 659081 h 1656608"/>
              <a:gd name="connsiteX54" fmla="*/ 1787236 w 2000992"/>
              <a:gd name="connsiteY54" fmla="*/ 676894 h 1656608"/>
              <a:gd name="connsiteX55" fmla="*/ 1775361 w 2000992"/>
              <a:gd name="connsiteY55" fmla="*/ 706582 h 1656608"/>
              <a:gd name="connsiteX56" fmla="*/ 1763485 w 2000992"/>
              <a:gd name="connsiteY56" fmla="*/ 706582 h 1656608"/>
              <a:gd name="connsiteX57" fmla="*/ 1763485 w 2000992"/>
              <a:gd name="connsiteY57" fmla="*/ 706582 h 1656608"/>
              <a:gd name="connsiteX58" fmla="*/ 1727859 w 2000992"/>
              <a:gd name="connsiteY58" fmla="*/ 736270 h 1656608"/>
              <a:gd name="connsiteX59" fmla="*/ 1710046 w 2000992"/>
              <a:gd name="connsiteY59" fmla="*/ 730333 h 1656608"/>
              <a:gd name="connsiteX60" fmla="*/ 1686296 w 2000992"/>
              <a:gd name="connsiteY60" fmla="*/ 742208 h 1656608"/>
              <a:gd name="connsiteX61" fmla="*/ 1638794 w 2000992"/>
              <a:gd name="connsiteY61" fmla="*/ 700644 h 1656608"/>
              <a:gd name="connsiteX0" fmla="*/ 1638794 w 2000992"/>
              <a:gd name="connsiteY0" fmla="*/ 700644 h 1656608"/>
              <a:gd name="connsiteX1" fmla="*/ 1644732 w 2000992"/>
              <a:gd name="connsiteY1" fmla="*/ 0 h 1656608"/>
              <a:gd name="connsiteX2" fmla="*/ 0 w 2000992"/>
              <a:gd name="connsiteY2" fmla="*/ 5938 h 1656608"/>
              <a:gd name="connsiteX3" fmla="*/ 5937 w 2000992"/>
              <a:gd name="connsiteY3" fmla="*/ 1656608 h 1656608"/>
              <a:gd name="connsiteX4" fmla="*/ 688768 w 2000992"/>
              <a:gd name="connsiteY4" fmla="*/ 1656608 h 1656608"/>
              <a:gd name="connsiteX5" fmla="*/ 706581 w 2000992"/>
              <a:gd name="connsiteY5" fmla="*/ 1632857 h 1656608"/>
              <a:gd name="connsiteX6" fmla="*/ 718457 w 2000992"/>
              <a:gd name="connsiteY6" fmla="*/ 1603169 h 1656608"/>
              <a:gd name="connsiteX7" fmla="*/ 706581 w 2000992"/>
              <a:gd name="connsiteY7" fmla="*/ 1567543 h 1656608"/>
              <a:gd name="connsiteX8" fmla="*/ 688768 w 2000992"/>
              <a:gd name="connsiteY8" fmla="*/ 1537855 h 1656608"/>
              <a:gd name="connsiteX9" fmla="*/ 659080 w 2000992"/>
              <a:gd name="connsiteY9" fmla="*/ 1502229 h 1656608"/>
              <a:gd name="connsiteX10" fmla="*/ 629392 w 2000992"/>
              <a:gd name="connsiteY10" fmla="*/ 1448790 h 1656608"/>
              <a:gd name="connsiteX11" fmla="*/ 629392 w 2000992"/>
              <a:gd name="connsiteY11" fmla="*/ 1407226 h 1656608"/>
              <a:gd name="connsiteX12" fmla="*/ 629392 w 2000992"/>
              <a:gd name="connsiteY12" fmla="*/ 1407226 h 1656608"/>
              <a:gd name="connsiteX13" fmla="*/ 665018 w 2000992"/>
              <a:gd name="connsiteY13" fmla="*/ 1335974 h 1656608"/>
              <a:gd name="connsiteX14" fmla="*/ 724394 w 2000992"/>
              <a:gd name="connsiteY14" fmla="*/ 1312223 h 1656608"/>
              <a:gd name="connsiteX15" fmla="*/ 777833 w 2000992"/>
              <a:gd name="connsiteY15" fmla="*/ 1294410 h 1656608"/>
              <a:gd name="connsiteX16" fmla="*/ 843148 w 2000992"/>
              <a:gd name="connsiteY16" fmla="*/ 1288473 h 1656608"/>
              <a:gd name="connsiteX17" fmla="*/ 896587 w 2000992"/>
              <a:gd name="connsiteY17" fmla="*/ 1300348 h 1656608"/>
              <a:gd name="connsiteX18" fmla="*/ 950026 w 2000992"/>
              <a:gd name="connsiteY18" fmla="*/ 1312223 h 1656608"/>
              <a:gd name="connsiteX19" fmla="*/ 950026 w 2000992"/>
              <a:gd name="connsiteY19" fmla="*/ 1312223 h 1656608"/>
              <a:gd name="connsiteX20" fmla="*/ 991589 w 2000992"/>
              <a:gd name="connsiteY20" fmla="*/ 1365662 h 1656608"/>
              <a:gd name="connsiteX21" fmla="*/ 1015340 w 2000992"/>
              <a:gd name="connsiteY21" fmla="*/ 1383475 h 1656608"/>
              <a:gd name="connsiteX22" fmla="*/ 1015340 w 2000992"/>
              <a:gd name="connsiteY22" fmla="*/ 1383475 h 1656608"/>
              <a:gd name="connsiteX23" fmla="*/ 1015340 w 2000992"/>
              <a:gd name="connsiteY23" fmla="*/ 1454727 h 1656608"/>
              <a:gd name="connsiteX24" fmla="*/ 1015340 w 2000992"/>
              <a:gd name="connsiteY24" fmla="*/ 1454727 h 1656608"/>
              <a:gd name="connsiteX25" fmla="*/ 979714 w 2000992"/>
              <a:gd name="connsiteY25" fmla="*/ 1514104 h 1656608"/>
              <a:gd name="connsiteX26" fmla="*/ 979714 w 2000992"/>
              <a:gd name="connsiteY26" fmla="*/ 1514104 h 1656608"/>
              <a:gd name="connsiteX27" fmla="*/ 944088 w 2000992"/>
              <a:gd name="connsiteY27" fmla="*/ 1555668 h 1656608"/>
              <a:gd name="connsiteX28" fmla="*/ 932213 w 2000992"/>
              <a:gd name="connsiteY28" fmla="*/ 1573481 h 1656608"/>
              <a:gd name="connsiteX29" fmla="*/ 926276 w 2000992"/>
              <a:gd name="connsiteY29" fmla="*/ 1603170 h 1656608"/>
              <a:gd name="connsiteX30" fmla="*/ 932213 w 2000992"/>
              <a:gd name="connsiteY30" fmla="*/ 1644733 h 1656608"/>
              <a:gd name="connsiteX31" fmla="*/ 973776 w 2000992"/>
              <a:gd name="connsiteY31" fmla="*/ 1650670 h 1656608"/>
              <a:gd name="connsiteX32" fmla="*/ 1650670 w 2000992"/>
              <a:gd name="connsiteY32" fmla="*/ 1644733 h 1656608"/>
              <a:gd name="connsiteX33" fmla="*/ 1644732 w 2000992"/>
              <a:gd name="connsiteY33" fmla="*/ 961901 h 1656608"/>
              <a:gd name="connsiteX34" fmla="*/ 1668483 w 2000992"/>
              <a:gd name="connsiteY34" fmla="*/ 955964 h 1656608"/>
              <a:gd name="connsiteX35" fmla="*/ 1668483 w 2000992"/>
              <a:gd name="connsiteY35" fmla="*/ 955964 h 1656608"/>
              <a:gd name="connsiteX36" fmla="*/ 1733797 w 2000992"/>
              <a:gd name="connsiteY36" fmla="*/ 979714 h 1656608"/>
              <a:gd name="connsiteX37" fmla="*/ 1733797 w 2000992"/>
              <a:gd name="connsiteY37" fmla="*/ 979714 h 1656608"/>
              <a:gd name="connsiteX38" fmla="*/ 1787236 w 2000992"/>
              <a:gd name="connsiteY38" fmla="*/ 1027216 h 1656608"/>
              <a:gd name="connsiteX39" fmla="*/ 1787236 w 2000992"/>
              <a:gd name="connsiteY39" fmla="*/ 1027216 h 1656608"/>
              <a:gd name="connsiteX40" fmla="*/ 1858488 w 2000992"/>
              <a:gd name="connsiteY40" fmla="*/ 1045029 h 1656608"/>
              <a:gd name="connsiteX41" fmla="*/ 1911927 w 2000992"/>
              <a:gd name="connsiteY41" fmla="*/ 1027216 h 1656608"/>
              <a:gd name="connsiteX42" fmla="*/ 1947553 w 2000992"/>
              <a:gd name="connsiteY42" fmla="*/ 1003465 h 1656608"/>
              <a:gd name="connsiteX43" fmla="*/ 1947553 w 2000992"/>
              <a:gd name="connsiteY43" fmla="*/ 1003465 h 1656608"/>
              <a:gd name="connsiteX44" fmla="*/ 2000992 w 2000992"/>
              <a:gd name="connsiteY44" fmla="*/ 932213 h 1656608"/>
              <a:gd name="connsiteX45" fmla="*/ 2000992 w 2000992"/>
              <a:gd name="connsiteY45" fmla="*/ 866899 h 1656608"/>
              <a:gd name="connsiteX46" fmla="*/ 1995054 w 2000992"/>
              <a:gd name="connsiteY46" fmla="*/ 765959 h 1656608"/>
              <a:gd name="connsiteX47" fmla="*/ 1977241 w 2000992"/>
              <a:gd name="connsiteY47" fmla="*/ 730333 h 1656608"/>
              <a:gd name="connsiteX48" fmla="*/ 1959428 w 2000992"/>
              <a:gd name="connsiteY48" fmla="*/ 694707 h 1656608"/>
              <a:gd name="connsiteX49" fmla="*/ 1929740 w 2000992"/>
              <a:gd name="connsiteY49" fmla="*/ 682831 h 1656608"/>
              <a:gd name="connsiteX50" fmla="*/ 1900052 w 2000992"/>
              <a:gd name="connsiteY50" fmla="*/ 659081 h 1656608"/>
              <a:gd name="connsiteX51" fmla="*/ 1864426 w 2000992"/>
              <a:gd name="connsiteY51" fmla="*/ 659081 h 1656608"/>
              <a:gd name="connsiteX52" fmla="*/ 1864426 w 2000992"/>
              <a:gd name="connsiteY52" fmla="*/ 659081 h 1656608"/>
              <a:gd name="connsiteX53" fmla="*/ 1810987 w 2000992"/>
              <a:gd name="connsiteY53" fmla="*/ 659081 h 1656608"/>
              <a:gd name="connsiteX54" fmla="*/ 1787236 w 2000992"/>
              <a:gd name="connsiteY54" fmla="*/ 676894 h 1656608"/>
              <a:gd name="connsiteX55" fmla="*/ 1775361 w 2000992"/>
              <a:gd name="connsiteY55" fmla="*/ 706582 h 1656608"/>
              <a:gd name="connsiteX56" fmla="*/ 1763485 w 2000992"/>
              <a:gd name="connsiteY56" fmla="*/ 706582 h 1656608"/>
              <a:gd name="connsiteX57" fmla="*/ 1763485 w 2000992"/>
              <a:gd name="connsiteY57" fmla="*/ 706582 h 1656608"/>
              <a:gd name="connsiteX58" fmla="*/ 1727859 w 2000992"/>
              <a:gd name="connsiteY58" fmla="*/ 736270 h 1656608"/>
              <a:gd name="connsiteX59" fmla="*/ 1710046 w 2000992"/>
              <a:gd name="connsiteY59" fmla="*/ 730333 h 1656608"/>
              <a:gd name="connsiteX60" fmla="*/ 1686296 w 2000992"/>
              <a:gd name="connsiteY60" fmla="*/ 742208 h 1656608"/>
              <a:gd name="connsiteX61" fmla="*/ 1638794 w 2000992"/>
              <a:gd name="connsiteY61" fmla="*/ 700644 h 1656608"/>
              <a:gd name="connsiteX0" fmla="*/ 1638794 w 2000992"/>
              <a:gd name="connsiteY0" fmla="*/ 700644 h 1656608"/>
              <a:gd name="connsiteX1" fmla="*/ 1644732 w 2000992"/>
              <a:gd name="connsiteY1" fmla="*/ 0 h 1656608"/>
              <a:gd name="connsiteX2" fmla="*/ 0 w 2000992"/>
              <a:gd name="connsiteY2" fmla="*/ 5938 h 1656608"/>
              <a:gd name="connsiteX3" fmla="*/ 5937 w 2000992"/>
              <a:gd name="connsiteY3" fmla="*/ 1656608 h 1656608"/>
              <a:gd name="connsiteX4" fmla="*/ 688768 w 2000992"/>
              <a:gd name="connsiteY4" fmla="*/ 1656608 h 1656608"/>
              <a:gd name="connsiteX5" fmla="*/ 706581 w 2000992"/>
              <a:gd name="connsiteY5" fmla="*/ 1632857 h 1656608"/>
              <a:gd name="connsiteX6" fmla="*/ 718457 w 2000992"/>
              <a:gd name="connsiteY6" fmla="*/ 1603169 h 1656608"/>
              <a:gd name="connsiteX7" fmla="*/ 706581 w 2000992"/>
              <a:gd name="connsiteY7" fmla="*/ 1567543 h 1656608"/>
              <a:gd name="connsiteX8" fmla="*/ 688768 w 2000992"/>
              <a:gd name="connsiteY8" fmla="*/ 1537855 h 1656608"/>
              <a:gd name="connsiteX9" fmla="*/ 659080 w 2000992"/>
              <a:gd name="connsiteY9" fmla="*/ 1502229 h 1656608"/>
              <a:gd name="connsiteX10" fmla="*/ 629392 w 2000992"/>
              <a:gd name="connsiteY10" fmla="*/ 1448790 h 1656608"/>
              <a:gd name="connsiteX11" fmla="*/ 629392 w 2000992"/>
              <a:gd name="connsiteY11" fmla="*/ 1407226 h 1656608"/>
              <a:gd name="connsiteX12" fmla="*/ 629392 w 2000992"/>
              <a:gd name="connsiteY12" fmla="*/ 1407226 h 1656608"/>
              <a:gd name="connsiteX13" fmla="*/ 665018 w 2000992"/>
              <a:gd name="connsiteY13" fmla="*/ 1335974 h 1656608"/>
              <a:gd name="connsiteX14" fmla="*/ 724394 w 2000992"/>
              <a:gd name="connsiteY14" fmla="*/ 1312223 h 1656608"/>
              <a:gd name="connsiteX15" fmla="*/ 777833 w 2000992"/>
              <a:gd name="connsiteY15" fmla="*/ 1294410 h 1656608"/>
              <a:gd name="connsiteX16" fmla="*/ 843148 w 2000992"/>
              <a:gd name="connsiteY16" fmla="*/ 1288473 h 1656608"/>
              <a:gd name="connsiteX17" fmla="*/ 896587 w 2000992"/>
              <a:gd name="connsiteY17" fmla="*/ 1300348 h 1656608"/>
              <a:gd name="connsiteX18" fmla="*/ 950026 w 2000992"/>
              <a:gd name="connsiteY18" fmla="*/ 1312223 h 1656608"/>
              <a:gd name="connsiteX19" fmla="*/ 950026 w 2000992"/>
              <a:gd name="connsiteY19" fmla="*/ 1312223 h 1656608"/>
              <a:gd name="connsiteX20" fmla="*/ 991589 w 2000992"/>
              <a:gd name="connsiteY20" fmla="*/ 1365662 h 1656608"/>
              <a:gd name="connsiteX21" fmla="*/ 1015340 w 2000992"/>
              <a:gd name="connsiteY21" fmla="*/ 1383475 h 1656608"/>
              <a:gd name="connsiteX22" fmla="*/ 1015340 w 2000992"/>
              <a:gd name="connsiteY22" fmla="*/ 1383475 h 1656608"/>
              <a:gd name="connsiteX23" fmla="*/ 1015340 w 2000992"/>
              <a:gd name="connsiteY23" fmla="*/ 1454727 h 1656608"/>
              <a:gd name="connsiteX24" fmla="*/ 1015340 w 2000992"/>
              <a:gd name="connsiteY24" fmla="*/ 1454727 h 1656608"/>
              <a:gd name="connsiteX25" fmla="*/ 979714 w 2000992"/>
              <a:gd name="connsiteY25" fmla="*/ 1514104 h 1656608"/>
              <a:gd name="connsiteX26" fmla="*/ 979714 w 2000992"/>
              <a:gd name="connsiteY26" fmla="*/ 1514104 h 1656608"/>
              <a:gd name="connsiteX27" fmla="*/ 944088 w 2000992"/>
              <a:gd name="connsiteY27" fmla="*/ 1555668 h 1656608"/>
              <a:gd name="connsiteX28" fmla="*/ 932213 w 2000992"/>
              <a:gd name="connsiteY28" fmla="*/ 1573481 h 1656608"/>
              <a:gd name="connsiteX29" fmla="*/ 926276 w 2000992"/>
              <a:gd name="connsiteY29" fmla="*/ 1603170 h 1656608"/>
              <a:gd name="connsiteX30" fmla="*/ 932213 w 2000992"/>
              <a:gd name="connsiteY30" fmla="*/ 1644733 h 1656608"/>
              <a:gd name="connsiteX31" fmla="*/ 973776 w 2000992"/>
              <a:gd name="connsiteY31" fmla="*/ 1650670 h 1656608"/>
              <a:gd name="connsiteX32" fmla="*/ 1650670 w 2000992"/>
              <a:gd name="connsiteY32" fmla="*/ 1644733 h 1656608"/>
              <a:gd name="connsiteX33" fmla="*/ 1644732 w 2000992"/>
              <a:gd name="connsiteY33" fmla="*/ 961901 h 1656608"/>
              <a:gd name="connsiteX34" fmla="*/ 1668483 w 2000992"/>
              <a:gd name="connsiteY34" fmla="*/ 955964 h 1656608"/>
              <a:gd name="connsiteX35" fmla="*/ 1668483 w 2000992"/>
              <a:gd name="connsiteY35" fmla="*/ 955964 h 1656608"/>
              <a:gd name="connsiteX36" fmla="*/ 1733797 w 2000992"/>
              <a:gd name="connsiteY36" fmla="*/ 979714 h 1656608"/>
              <a:gd name="connsiteX37" fmla="*/ 1733797 w 2000992"/>
              <a:gd name="connsiteY37" fmla="*/ 979714 h 1656608"/>
              <a:gd name="connsiteX38" fmla="*/ 1787236 w 2000992"/>
              <a:gd name="connsiteY38" fmla="*/ 1027216 h 1656608"/>
              <a:gd name="connsiteX39" fmla="*/ 1787236 w 2000992"/>
              <a:gd name="connsiteY39" fmla="*/ 1027216 h 1656608"/>
              <a:gd name="connsiteX40" fmla="*/ 1858488 w 2000992"/>
              <a:gd name="connsiteY40" fmla="*/ 1045029 h 1656608"/>
              <a:gd name="connsiteX41" fmla="*/ 1911927 w 2000992"/>
              <a:gd name="connsiteY41" fmla="*/ 1027216 h 1656608"/>
              <a:gd name="connsiteX42" fmla="*/ 1947553 w 2000992"/>
              <a:gd name="connsiteY42" fmla="*/ 1003465 h 1656608"/>
              <a:gd name="connsiteX43" fmla="*/ 1947553 w 2000992"/>
              <a:gd name="connsiteY43" fmla="*/ 1003465 h 1656608"/>
              <a:gd name="connsiteX44" fmla="*/ 2000992 w 2000992"/>
              <a:gd name="connsiteY44" fmla="*/ 932213 h 1656608"/>
              <a:gd name="connsiteX45" fmla="*/ 2000992 w 2000992"/>
              <a:gd name="connsiteY45" fmla="*/ 866899 h 1656608"/>
              <a:gd name="connsiteX46" fmla="*/ 1995054 w 2000992"/>
              <a:gd name="connsiteY46" fmla="*/ 765959 h 1656608"/>
              <a:gd name="connsiteX47" fmla="*/ 1977241 w 2000992"/>
              <a:gd name="connsiteY47" fmla="*/ 730333 h 1656608"/>
              <a:gd name="connsiteX48" fmla="*/ 1959428 w 2000992"/>
              <a:gd name="connsiteY48" fmla="*/ 694707 h 1656608"/>
              <a:gd name="connsiteX49" fmla="*/ 1929740 w 2000992"/>
              <a:gd name="connsiteY49" fmla="*/ 682831 h 1656608"/>
              <a:gd name="connsiteX50" fmla="*/ 1900052 w 2000992"/>
              <a:gd name="connsiteY50" fmla="*/ 659081 h 1656608"/>
              <a:gd name="connsiteX51" fmla="*/ 1864426 w 2000992"/>
              <a:gd name="connsiteY51" fmla="*/ 659081 h 1656608"/>
              <a:gd name="connsiteX52" fmla="*/ 1864426 w 2000992"/>
              <a:gd name="connsiteY52" fmla="*/ 659081 h 1656608"/>
              <a:gd name="connsiteX53" fmla="*/ 1810987 w 2000992"/>
              <a:gd name="connsiteY53" fmla="*/ 659081 h 1656608"/>
              <a:gd name="connsiteX54" fmla="*/ 1787236 w 2000992"/>
              <a:gd name="connsiteY54" fmla="*/ 676894 h 1656608"/>
              <a:gd name="connsiteX55" fmla="*/ 1775361 w 2000992"/>
              <a:gd name="connsiteY55" fmla="*/ 706582 h 1656608"/>
              <a:gd name="connsiteX56" fmla="*/ 1763485 w 2000992"/>
              <a:gd name="connsiteY56" fmla="*/ 706582 h 1656608"/>
              <a:gd name="connsiteX57" fmla="*/ 1763485 w 2000992"/>
              <a:gd name="connsiteY57" fmla="*/ 706582 h 1656608"/>
              <a:gd name="connsiteX58" fmla="*/ 1727859 w 2000992"/>
              <a:gd name="connsiteY58" fmla="*/ 736270 h 1656608"/>
              <a:gd name="connsiteX59" fmla="*/ 1710046 w 2000992"/>
              <a:gd name="connsiteY59" fmla="*/ 730333 h 1656608"/>
              <a:gd name="connsiteX60" fmla="*/ 1674421 w 2000992"/>
              <a:gd name="connsiteY60" fmla="*/ 760021 h 1656608"/>
              <a:gd name="connsiteX61" fmla="*/ 1638794 w 2000992"/>
              <a:gd name="connsiteY61" fmla="*/ 700644 h 1656608"/>
              <a:gd name="connsiteX0" fmla="*/ 1638794 w 2000992"/>
              <a:gd name="connsiteY0" fmla="*/ 700644 h 1656608"/>
              <a:gd name="connsiteX1" fmla="*/ 1644732 w 2000992"/>
              <a:gd name="connsiteY1" fmla="*/ 0 h 1656608"/>
              <a:gd name="connsiteX2" fmla="*/ 0 w 2000992"/>
              <a:gd name="connsiteY2" fmla="*/ 5938 h 1656608"/>
              <a:gd name="connsiteX3" fmla="*/ 5937 w 2000992"/>
              <a:gd name="connsiteY3" fmla="*/ 1656608 h 1656608"/>
              <a:gd name="connsiteX4" fmla="*/ 688768 w 2000992"/>
              <a:gd name="connsiteY4" fmla="*/ 1656608 h 1656608"/>
              <a:gd name="connsiteX5" fmla="*/ 706581 w 2000992"/>
              <a:gd name="connsiteY5" fmla="*/ 1632857 h 1656608"/>
              <a:gd name="connsiteX6" fmla="*/ 718457 w 2000992"/>
              <a:gd name="connsiteY6" fmla="*/ 1603169 h 1656608"/>
              <a:gd name="connsiteX7" fmla="*/ 706581 w 2000992"/>
              <a:gd name="connsiteY7" fmla="*/ 1567543 h 1656608"/>
              <a:gd name="connsiteX8" fmla="*/ 688768 w 2000992"/>
              <a:gd name="connsiteY8" fmla="*/ 1537855 h 1656608"/>
              <a:gd name="connsiteX9" fmla="*/ 659080 w 2000992"/>
              <a:gd name="connsiteY9" fmla="*/ 1502229 h 1656608"/>
              <a:gd name="connsiteX10" fmla="*/ 629392 w 2000992"/>
              <a:gd name="connsiteY10" fmla="*/ 1448790 h 1656608"/>
              <a:gd name="connsiteX11" fmla="*/ 629392 w 2000992"/>
              <a:gd name="connsiteY11" fmla="*/ 1407226 h 1656608"/>
              <a:gd name="connsiteX12" fmla="*/ 629392 w 2000992"/>
              <a:gd name="connsiteY12" fmla="*/ 1407226 h 1656608"/>
              <a:gd name="connsiteX13" fmla="*/ 665018 w 2000992"/>
              <a:gd name="connsiteY13" fmla="*/ 1335974 h 1656608"/>
              <a:gd name="connsiteX14" fmla="*/ 724394 w 2000992"/>
              <a:gd name="connsiteY14" fmla="*/ 1312223 h 1656608"/>
              <a:gd name="connsiteX15" fmla="*/ 777833 w 2000992"/>
              <a:gd name="connsiteY15" fmla="*/ 1294410 h 1656608"/>
              <a:gd name="connsiteX16" fmla="*/ 843148 w 2000992"/>
              <a:gd name="connsiteY16" fmla="*/ 1288473 h 1656608"/>
              <a:gd name="connsiteX17" fmla="*/ 896587 w 2000992"/>
              <a:gd name="connsiteY17" fmla="*/ 1300348 h 1656608"/>
              <a:gd name="connsiteX18" fmla="*/ 950026 w 2000992"/>
              <a:gd name="connsiteY18" fmla="*/ 1312223 h 1656608"/>
              <a:gd name="connsiteX19" fmla="*/ 950026 w 2000992"/>
              <a:gd name="connsiteY19" fmla="*/ 1312223 h 1656608"/>
              <a:gd name="connsiteX20" fmla="*/ 991589 w 2000992"/>
              <a:gd name="connsiteY20" fmla="*/ 1365662 h 1656608"/>
              <a:gd name="connsiteX21" fmla="*/ 1015340 w 2000992"/>
              <a:gd name="connsiteY21" fmla="*/ 1383475 h 1656608"/>
              <a:gd name="connsiteX22" fmla="*/ 1015340 w 2000992"/>
              <a:gd name="connsiteY22" fmla="*/ 1383475 h 1656608"/>
              <a:gd name="connsiteX23" fmla="*/ 1015340 w 2000992"/>
              <a:gd name="connsiteY23" fmla="*/ 1454727 h 1656608"/>
              <a:gd name="connsiteX24" fmla="*/ 1015340 w 2000992"/>
              <a:gd name="connsiteY24" fmla="*/ 1454727 h 1656608"/>
              <a:gd name="connsiteX25" fmla="*/ 979714 w 2000992"/>
              <a:gd name="connsiteY25" fmla="*/ 1514104 h 1656608"/>
              <a:gd name="connsiteX26" fmla="*/ 979714 w 2000992"/>
              <a:gd name="connsiteY26" fmla="*/ 1514104 h 1656608"/>
              <a:gd name="connsiteX27" fmla="*/ 944088 w 2000992"/>
              <a:gd name="connsiteY27" fmla="*/ 1555668 h 1656608"/>
              <a:gd name="connsiteX28" fmla="*/ 932213 w 2000992"/>
              <a:gd name="connsiteY28" fmla="*/ 1573481 h 1656608"/>
              <a:gd name="connsiteX29" fmla="*/ 926276 w 2000992"/>
              <a:gd name="connsiteY29" fmla="*/ 1603170 h 1656608"/>
              <a:gd name="connsiteX30" fmla="*/ 932213 w 2000992"/>
              <a:gd name="connsiteY30" fmla="*/ 1644733 h 1656608"/>
              <a:gd name="connsiteX31" fmla="*/ 973776 w 2000992"/>
              <a:gd name="connsiteY31" fmla="*/ 1650670 h 1656608"/>
              <a:gd name="connsiteX32" fmla="*/ 1650670 w 2000992"/>
              <a:gd name="connsiteY32" fmla="*/ 1644733 h 1656608"/>
              <a:gd name="connsiteX33" fmla="*/ 1644732 w 2000992"/>
              <a:gd name="connsiteY33" fmla="*/ 961901 h 1656608"/>
              <a:gd name="connsiteX34" fmla="*/ 1668483 w 2000992"/>
              <a:gd name="connsiteY34" fmla="*/ 955964 h 1656608"/>
              <a:gd name="connsiteX35" fmla="*/ 1668483 w 2000992"/>
              <a:gd name="connsiteY35" fmla="*/ 955964 h 1656608"/>
              <a:gd name="connsiteX36" fmla="*/ 1733797 w 2000992"/>
              <a:gd name="connsiteY36" fmla="*/ 979714 h 1656608"/>
              <a:gd name="connsiteX37" fmla="*/ 1733797 w 2000992"/>
              <a:gd name="connsiteY37" fmla="*/ 979714 h 1656608"/>
              <a:gd name="connsiteX38" fmla="*/ 1787236 w 2000992"/>
              <a:gd name="connsiteY38" fmla="*/ 1027216 h 1656608"/>
              <a:gd name="connsiteX39" fmla="*/ 1787236 w 2000992"/>
              <a:gd name="connsiteY39" fmla="*/ 1027216 h 1656608"/>
              <a:gd name="connsiteX40" fmla="*/ 1858488 w 2000992"/>
              <a:gd name="connsiteY40" fmla="*/ 1045029 h 1656608"/>
              <a:gd name="connsiteX41" fmla="*/ 1911927 w 2000992"/>
              <a:gd name="connsiteY41" fmla="*/ 1027216 h 1656608"/>
              <a:gd name="connsiteX42" fmla="*/ 1947553 w 2000992"/>
              <a:gd name="connsiteY42" fmla="*/ 1003465 h 1656608"/>
              <a:gd name="connsiteX43" fmla="*/ 1947553 w 2000992"/>
              <a:gd name="connsiteY43" fmla="*/ 1003465 h 1656608"/>
              <a:gd name="connsiteX44" fmla="*/ 2000992 w 2000992"/>
              <a:gd name="connsiteY44" fmla="*/ 932213 h 1656608"/>
              <a:gd name="connsiteX45" fmla="*/ 2000992 w 2000992"/>
              <a:gd name="connsiteY45" fmla="*/ 866899 h 1656608"/>
              <a:gd name="connsiteX46" fmla="*/ 1995054 w 2000992"/>
              <a:gd name="connsiteY46" fmla="*/ 765959 h 1656608"/>
              <a:gd name="connsiteX47" fmla="*/ 1977241 w 2000992"/>
              <a:gd name="connsiteY47" fmla="*/ 730333 h 1656608"/>
              <a:gd name="connsiteX48" fmla="*/ 1959428 w 2000992"/>
              <a:gd name="connsiteY48" fmla="*/ 694707 h 1656608"/>
              <a:gd name="connsiteX49" fmla="*/ 1929740 w 2000992"/>
              <a:gd name="connsiteY49" fmla="*/ 682831 h 1656608"/>
              <a:gd name="connsiteX50" fmla="*/ 1900052 w 2000992"/>
              <a:gd name="connsiteY50" fmla="*/ 659081 h 1656608"/>
              <a:gd name="connsiteX51" fmla="*/ 1864426 w 2000992"/>
              <a:gd name="connsiteY51" fmla="*/ 659081 h 1656608"/>
              <a:gd name="connsiteX52" fmla="*/ 1864426 w 2000992"/>
              <a:gd name="connsiteY52" fmla="*/ 659081 h 1656608"/>
              <a:gd name="connsiteX53" fmla="*/ 1810987 w 2000992"/>
              <a:gd name="connsiteY53" fmla="*/ 659081 h 1656608"/>
              <a:gd name="connsiteX54" fmla="*/ 1787236 w 2000992"/>
              <a:gd name="connsiteY54" fmla="*/ 676894 h 1656608"/>
              <a:gd name="connsiteX55" fmla="*/ 1775361 w 2000992"/>
              <a:gd name="connsiteY55" fmla="*/ 706582 h 1656608"/>
              <a:gd name="connsiteX56" fmla="*/ 1763485 w 2000992"/>
              <a:gd name="connsiteY56" fmla="*/ 706582 h 1656608"/>
              <a:gd name="connsiteX57" fmla="*/ 1763485 w 2000992"/>
              <a:gd name="connsiteY57" fmla="*/ 706582 h 1656608"/>
              <a:gd name="connsiteX58" fmla="*/ 1727859 w 2000992"/>
              <a:gd name="connsiteY58" fmla="*/ 736270 h 1656608"/>
              <a:gd name="connsiteX59" fmla="*/ 1710046 w 2000992"/>
              <a:gd name="connsiteY59" fmla="*/ 730333 h 1656608"/>
              <a:gd name="connsiteX60" fmla="*/ 1677820 w 2000992"/>
              <a:gd name="connsiteY60" fmla="*/ 770219 h 1656608"/>
              <a:gd name="connsiteX61" fmla="*/ 1638794 w 2000992"/>
              <a:gd name="connsiteY61" fmla="*/ 700644 h 1656608"/>
              <a:gd name="connsiteX0" fmla="*/ 1638794 w 2000992"/>
              <a:gd name="connsiteY0" fmla="*/ 700644 h 1656608"/>
              <a:gd name="connsiteX1" fmla="*/ 1644732 w 2000992"/>
              <a:gd name="connsiteY1" fmla="*/ 0 h 1656608"/>
              <a:gd name="connsiteX2" fmla="*/ 0 w 2000992"/>
              <a:gd name="connsiteY2" fmla="*/ 5938 h 1656608"/>
              <a:gd name="connsiteX3" fmla="*/ 5937 w 2000992"/>
              <a:gd name="connsiteY3" fmla="*/ 1656608 h 1656608"/>
              <a:gd name="connsiteX4" fmla="*/ 688768 w 2000992"/>
              <a:gd name="connsiteY4" fmla="*/ 1656608 h 1656608"/>
              <a:gd name="connsiteX5" fmla="*/ 706581 w 2000992"/>
              <a:gd name="connsiteY5" fmla="*/ 1632857 h 1656608"/>
              <a:gd name="connsiteX6" fmla="*/ 718457 w 2000992"/>
              <a:gd name="connsiteY6" fmla="*/ 1603169 h 1656608"/>
              <a:gd name="connsiteX7" fmla="*/ 706581 w 2000992"/>
              <a:gd name="connsiteY7" fmla="*/ 1567543 h 1656608"/>
              <a:gd name="connsiteX8" fmla="*/ 688768 w 2000992"/>
              <a:gd name="connsiteY8" fmla="*/ 1537855 h 1656608"/>
              <a:gd name="connsiteX9" fmla="*/ 659080 w 2000992"/>
              <a:gd name="connsiteY9" fmla="*/ 1502229 h 1656608"/>
              <a:gd name="connsiteX10" fmla="*/ 629392 w 2000992"/>
              <a:gd name="connsiteY10" fmla="*/ 1448790 h 1656608"/>
              <a:gd name="connsiteX11" fmla="*/ 629392 w 2000992"/>
              <a:gd name="connsiteY11" fmla="*/ 1407226 h 1656608"/>
              <a:gd name="connsiteX12" fmla="*/ 629392 w 2000992"/>
              <a:gd name="connsiteY12" fmla="*/ 1407226 h 1656608"/>
              <a:gd name="connsiteX13" fmla="*/ 665018 w 2000992"/>
              <a:gd name="connsiteY13" fmla="*/ 1335974 h 1656608"/>
              <a:gd name="connsiteX14" fmla="*/ 724394 w 2000992"/>
              <a:gd name="connsiteY14" fmla="*/ 1312223 h 1656608"/>
              <a:gd name="connsiteX15" fmla="*/ 777833 w 2000992"/>
              <a:gd name="connsiteY15" fmla="*/ 1294410 h 1656608"/>
              <a:gd name="connsiteX16" fmla="*/ 843148 w 2000992"/>
              <a:gd name="connsiteY16" fmla="*/ 1288473 h 1656608"/>
              <a:gd name="connsiteX17" fmla="*/ 896587 w 2000992"/>
              <a:gd name="connsiteY17" fmla="*/ 1300348 h 1656608"/>
              <a:gd name="connsiteX18" fmla="*/ 950026 w 2000992"/>
              <a:gd name="connsiteY18" fmla="*/ 1312223 h 1656608"/>
              <a:gd name="connsiteX19" fmla="*/ 950026 w 2000992"/>
              <a:gd name="connsiteY19" fmla="*/ 1312223 h 1656608"/>
              <a:gd name="connsiteX20" fmla="*/ 991589 w 2000992"/>
              <a:gd name="connsiteY20" fmla="*/ 1365662 h 1656608"/>
              <a:gd name="connsiteX21" fmla="*/ 1015340 w 2000992"/>
              <a:gd name="connsiteY21" fmla="*/ 1383475 h 1656608"/>
              <a:gd name="connsiteX22" fmla="*/ 1015340 w 2000992"/>
              <a:gd name="connsiteY22" fmla="*/ 1383475 h 1656608"/>
              <a:gd name="connsiteX23" fmla="*/ 1015340 w 2000992"/>
              <a:gd name="connsiteY23" fmla="*/ 1454727 h 1656608"/>
              <a:gd name="connsiteX24" fmla="*/ 1015340 w 2000992"/>
              <a:gd name="connsiteY24" fmla="*/ 1454727 h 1656608"/>
              <a:gd name="connsiteX25" fmla="*/ 979714 w 2000992"/>
              <a:gd name="connsiteY25" fmla="*/ 1514104 h 1656608"/>
              <a:gd name="connsiteX26" fmla="*/ 979714 w 2000992"/>
              <a:gd name="connsiteY26" fmla="*/ 1514104 h 1656608"/>
              <a:gd name="connsiteX27" fmla="*/ 944088 w 2000992"/>
              <a:gd name="connsiteY27" fmla="*/ 1555668 h 1656608"/>
              <a:gd name="connsiteX28" fmla="*/ 932213 w 2000992"/>
              <a:gd name="connsiteY28" fmla="*/ 1573481 h 1656608"/>
              <a:gd name="connsiteX29" fmla="*/ 926276 w 2000992"/>
              <a:gd name="connsiteY29" fmla="*/ 1603170 h 1656608"/>
              <a:gd name="connsiteX30" fmla="*/ 932213 w 2000992"/>
              <a:gd name="connsiteY30" fmla="*/ 1644733 h 1656608"/>
              <a:gd name="connsiteX31" fmla="*/ 973776 w 2000992"/>
              <a:gd name="connsiteY31" fmla="*/ 1650670 h 1656608"/>
              <a:gd name="connsiteX32" fmla="*/ 1650670 w 2000992"/>
              <a:gd name="connsiteY32" fmla="*/ 1644733 h 1656608"/>
              <a:gd name="connsiteX33" fmla="*/ 1644732 w 2000992"/>
              <a:gd name="connsiteY33" fmla="*/ 961901 h 1656608"/>
              <a:gd name="connsiteX34" fmla="*/ 1668483 w 2000992"/>
              <a:gd name="connsiteY34" fmla="*/ 955964 h 1656608"/>
              <a:gd name="connsiteX35" fmla="*/ 1668483 w 2000992"/>
              <a:gd name="connsiteY35" fmla="*/ 955964 h 1656608"/>
              <a:gd name="connsiteX36" fmla="*/ 1733797 w 2000992"/>
              <a:gd name="connsiteY36" fmla="*/ 979714 h 1656608"/>
              <a:gd name="connsiteX37" fmla="*/ 1733797 w 2000992"/>
              <a:gd name="connsiteY37" fmla="*/ 979714 h 1656608"/>
              <a:gd name="connsiteX38" fmla="*/ 1787236 w 2000992"/>
              <a:gd name="connsiteY38" fmla="*/ 1027216 h 1656608"/>
              <a:gd name="connsiteX39" fmla="*/ 1787236 w 2000992"/>
              <a:gd name="connsiteY39" fmla="*/ 1027216 h 1656608"/>
              <a:gd name="connsiteX40" fmla="*/ 1858488 w 2000992"/>
              <a:gd name="connsiteY40" fmla="*/ 1045029 h 1656608"/>
              <a:gd name="connsiteX41" fmla="*/ 1911927 w 2000992"/>
              <a:gd name="connsiteY41" fmla="*/ 1027216 h 1656608"/>
              <a:gd name="connsiteX42" fmla="*/ 1947553 w 2000992"/>
              <a:gd name="connsiteY42" fmla="*/ 1003465 h 1656608"/>
              <a:gd name="connsiteX43" fmla="*/ 1947553 w 2000992"/>
              <a:gd name="connsiteY43" fmla="*/ 1003465 h 1656608"/>
              <a:gd name="connsiteX44" fmla="*/ 2000992 w 2000992"/>
              <a:gd name="connsiteY44" fmla="*/ 932213 h 1656608"/>
              <a:gd name="connsiteX45" fmla="*/ 2000992 w 2000992"/>
              <a:gd name="connsiteY45" fmla="*/ 866899 h 1656608"/>
              <a:gd name="connsiteX46" fmla="*/ 1995054 w 2000992"/>
              <a:gd name="connsiteY46" fmla="*/ 765959 h 1656608"/>
              <a:gd name="connsiteX47" fmla="*/ 1977241 w 2000992"/>
              <a:gd name="connsiteY47" fmla="*/ 730333 h 1656608"/>
              <a:gd name="connsiteX48" fmla="*/ 1959428 w 2000992"/>
              <a:gd name="connsiteY48" fmla="*/ 694707 h 1656608"/>
              <a:gd name="connsiteX49" fmla="*/ 1929740 w 2000992"/>
              <a:gd name="connsiteY49" fmla="*/ 682831 h 1656608"/>
              <a:gd name="connsiteX50" fmla="*/ 1900052 w 2000992"/>
              <a:gd name="connsiteY50" fmla="*/ 659081 h 1656608"/>
              <a:gd name="connsiteX51" fmla="*/ 1864426 w 2000992"/>
              <a:gd name="connsiteY51" fmla="*/ 659081 h 1656608"/>
              <a:gd name="connsiteX52" fmla="*/ 1864426 w 2000992"/>
              <a:gd name="connsiteY52" fmla="*/ 659081 h 1656608"/>
              <a:gd name="connsiteX53" fmla="*/ 1810987 w 2000992"/>
              <a:gd name="connsiteY53" fmla="*/ 659081 h 1656608"/>
              <a:gd name="connsiteX54" fmla="*/ 1787236 w 2000992"/>
              <a:gd name="connsiteY54" fmla="*/ 676894 h 1656608"/>
              <a:gd name="connsiteX55" fmla="*/ 1775361 w 2000992"/>
              <a:gd name="connsiteY55" fmla="*/ 706582 h 1656608"/>
              <a:gd name="connsiteX56" fmla="*/ 1763485 w 2000992"/>
              <a:gd name="connsiteY56" fmla="*/ 706582 h 1656608"/>
              <a:gd name="connsiteX57" fmla="*/ 1763485 w 2000992"/>
              <a:gd name="connsiteY57" fmla="*/ 706582 h 1656608"/>
              <a:gd name="connsiteX58" fmla="*/ 1727859 w 2000992"/>
              <a:gd name="connsiteY58" fmla="*/ 722673 h 1656608"/>
              <a:gd name="connsiteX59" fmla="*/ 1710046 w 2000992"/>
              <a:gd name="connsiteY59" fmla="*/ 730333 h 1656608"/>
              <a:gd name="connsiteX60" fmla="*/ 1677820 w 2000992"/>
              <a:gd name="connsiteY60" fmla="*/ 770219 h 1656608"/>
              <a:gd name="connsiteX61" fmla="*/ 1638794 w 2000992"/>
              <a:gd name="connsiteY61" fmla="*/ 700644 h 1656608"/>
              <a:gd name="connsiteX0" fmla="*/ 1638794 w 2000992"/>
              <a:gd name="connsiteY0" fmla="*/ 700644 h 1656608"/>
              <a:gd name="connsiteX1" fmla="*/ 1644732 w 2000992"/>
              <a:gd name="connsiteY1" fmla="*/ 0 h 1656608"/>
              <a:gd name="connsiteX2" fmla="*/ 0 w 2000992"/>
              <a:gd name="connsiteY2" fmla="*/ 5938 h 1656608"/>
              <a:gd name="connsiteX3" fmla="*/ 5937 w 2000992"/>
              <a:gd name="connsiteY3" fmla="*/ 1656608 h 1656608"/>
              <a:gd name="connsiteX4" fmla="*/ 688768 w 2000992"/>
              <a:gd name="connsiteY4" fmla="*/ 1656608 h 1656608"/>
              <a:gd name="connsiteX5" fmla="*/ 706581 w 2000992"/>
              <a:gd name="connsiteY5" fmla="*/ 1632857 h 1656608"/>
              <a:gd name="connsiteX6" fmla="*/ 718457 w 2000992"/>
              <a:gd name="connsiteY6" fmla="*/ 1603169 h 1656608"/>
              <a:gd name="connsiteX7" fmla="*/ 706581 w 2000992"/>
              <a:gd name="connsiteY7" fmla="*/ 1567543 h 1656608"/>
              <a:gd name="connsiteX8" fmla="*/ 688768 w 2000992"/>
              <a:gd name="connsiteY8" fmla="*/ 1537855 h 1656608"/>
              <a:gd name="connsiteX9" fmla="*/ 659080 w 2000992"/>
              <a:gd name="connsiteY9" fmla="*/ 1502229 h 1656608"/>
              <a:gd name="connsiteX10" fmla="*/ 629392 w 2000992"/>
              <a:gd name="connsiteY10" fmla="*/ 1448790 h 1656608"/>
              <a:gd name="connsiteX11" fmla="*/ 629392 w 2000992"/>
              <a:gd name="connsiteY11" fmla="*/ 1407226 h 1656608"/>
              <a:gd name="connsiteX12" fmla="*/ 629392 w 2000992"/>
              <a:gd name="connsiteY12" fmla="*/ 1407226 h 1656608"/>
              <a:gd name="connsiteX13" fmla="*/ 665018 w 2000992"/>
              <a:gd name="connsiteY13" fmla="*/ 1335974 h 1656608"/>
              <a:gd name="connsiteX14" fmla="*/ 724394 w 2000992"/>
              <a:gd name="connsiteY14" fmla="*/ 1312223 h 1656608"/>
              <a:gd name="connsiteX15" fmla="*/ 777833 w 2000992"/>
              <a:gd name="connsiteY15" fmla="*/ 1294410 h 1656608"/>
              <a:gd name="connsiteX16" fmla="*/ 843148 w 2000992"/>
              <a:gd name="connsiteY16" fmla="*/ 1288473 h 1656608"/>
              <a:gd name="connsiteX17" fmla="*/ 896587 w 2000992"/>
              <a:gd name="connsiteY17" fmla="*/ 1300348 h 1656608"/>
              <a:gd name="connsiteX18" fmla="*/ 950026 w 2000992"/>
              <a:gd name="connsiteY18" fmla="*/ 1312223 h 1656608"/>
              <a:gd name="connsiteX19" fmla="*/ 950026 w 2000992"/>
              <a:gd name="connsiteY19" fmla="*/ 1312223 h 1656608"/>
              <a:gd name="connsiteX20" fmla="*/ 991589 w 2000992"/>
              <a:gd name="connsiteY20" fmla="*/ 1365662 h 1656608"/>
              <a:gd name="connsiteX21" fmla="*/ 1015340 w 2000992"/>
              <a:gd name="connsiteY21" fmla="*/ 1383475 h 1656608"/>
              <a:gd name="connsiteX22" fmla="*/ 1015340 w 2000992"/>
              <a:gd name="connsiteY22" fmla="*/ 1383475 h 1656608"/>
              <a:gd name="connsiteX23" fmla="*/ 1015340 w 2000992"/>
              <a:gd name="connsiteY23" fmla="*/ 1454727 h 1656608"/>
              <a:gd name="connsiteX24" fmla="*/ 1015340 w 2000992"/>
              <a:gd name="connsiteY24" fmla="*/ 1454727 h 1656608"/>
              <a:gd name="connsiteX25" fmla="*/ 979714 w 2000992"/>
              <a:gd name="connsiteY25" fmla="*/ 1514104 h 1656608"/>
              <a:gd name="connsiteX26" fmla="*/ 979714 w 2000992"/>
              <a:gd name="connsiteY26" fmla="*/ 1514104 h 1656608"/>
              <a:gd name="connsiteX27" fmla="*/ 944088 w 2000992"/>
              <a:gd name="connsiteY27" fmla="*/ 1555668 h 1656608"/>
              <a:gd name="connsiteX28" fmla="*/ 932213 w 2000992"/>
              <a:gd name="connsiteY28" fmla="*/ 1573481 h 1656608"/>
              <a:gd name="connsiteX29" fmla="*/ 926276 w 2000992"/>
              <a:gd name="connsiteY29" fmla="*/ 1603170 h 1656608"/>
              <a:gd name="connsiteX30" fmla="*/ 932213 w 2000992"/>
              <a:gd name="connsiteY30" fmla="*/ 1644733 h 1656608"/>
              <a:gd name="connsiteX31" fmla="*/ 973776 w 2000992"/>
              <a:gd name="connsiteY31" fmla="*/ 1650670 h 1656608"/>
              <a:gd name="connsiteX32" fmla="*/ 1650670 w 2000992"/>
              <a:gd name="connsiteY32" fmla="*/ 1644733 h 1656608"/>
              <a:gd name="connsiteX33" fmla="*/ 1644732 w 2000992"/>
              <a:gd name="connsiteY33" fmla="*/ 961901 h 1656608"/>
              <a:gd name="connsiteX34" fmla="*/ 1668483 w 2000992"/>
              <a:gd name="connsiteY34" fmla="*/ 955964 h 1656608"/>
              <a:gd name="connsiteX35" fmla="*/ 1668483 w 2000992"/>
              <a:gd name="connsiteY35" fmla="*/ 955964 h 1656608"/>
              <a:gd name="connsiteX36" fmla="*/ 1733797 w 2000992"/>
              <a:gd name="connsiteY36" fmla="*/ 979714 h 1656608"/>
              <a:gd name="connsiteX37" fmla="*/ 1733797 w 2000992"/>
              <a:gd name="connsiteY37" fmla="*/ 979714 h 1656608"/>
              <a:gd name="connsiteX38" fmla="*/ 1787236 w 2000992"/>
              <a:gd name="connsiteY38" fmla="*/ 1027216 h 1656608"/>
              <a:gd name="connsiteX39" fmla="*/ 1787236 w 2000992"/>
              <a:gd name="connsiteY39" fmla="*/ 1027216 h 1656608"/>
              <a:gd name="connsiteX40" fmla="*/ 1858488 w 2000992"/>
              <a:gd name="connsiteY40" fmla="*/ 1045029 h 1656608"/>
              <a:gd name="connsiteX41" fmla="*/ 1911927 w 2000992"/>
              <a:gd name="connsiteY41" fmla="*/ 1027216 h 1656608"/>
              <a:gd name="connsiteX42" fmla="*/ 1947553 w 2000992"/>
              <a:gd name="connsiteY42" fmla="*/ 1003465 h 1656608"/>
              <a:gd name="connsiteX43" fmla="*/ 1947553 w 2000992"/>
              <a:gd name="connsiteY43" fmla="*/ 1003465 h 1656608"/>
              <a:gd name="connsiteX44" fmla="*/ 2000992 w 2000992"/>
              <a:gd name="connsiteY44" fmla="*/ 932213 h 1656608"/>
              <a:gd name="connsiteX45" fmla="*/ 2000992 w 2000992"/>
              <a:gd name="connsiteY45" fmla="*/ 866899 h 1656608"/>
              <a:gd name="connsiteX46" fmla="*/ 1995054 w 2000992"/>
              <a:gd name="connsiteY46" fmla="*/ 765959 h 1656608"/>
              <a:gd name="connsiteX47" fmla="*/ 1977241 w 2000992"/>
              <a:gd name="connsiteY47" fmla="*/ 730333 h 1656608"/>
              <a:gd name="connsiteX48" fmla="*/ 1959428 w 2000992"/>
              <a:gd name="connsiteY48" fmla="*/ 694707 h 1656608"/>
              <a:gd name="connsiteX49" fmla="*/ 1929740 w 2000992"/>
              <a:gd name="connsiteY49" fmla="*/ 682831 h 1656608"/>
              <a:gd name="connsiteX50" fmla="*/ 1900052 w 2000992"/>
              <a:gd name="connsiteY50" fmla="*/ 659081 h 1656608"/>
              <a:gd name="connsiteX51" fmla="*/ 1864426 w 2000992"/>
              <a:gd name="connsiteY51" fmla="*/ 659081 h 1656608"/>
              <a:gd name="connsiteX52" fmla="*/ 1864426 w 2000992"/>
              <a:gd name="connsiteY52" fmla="*/ 659081 h 1656608"/>
              <a:gd name="connsiteX53" fmla="*/ 1810987 w 2000992"/>
              <a:gd name="connsiteY53" fmla="*/ 659081 h 1656608"/>
              <a:gd name="connsiteX54" fmla="*/ 1787236 w 2000992"/>
              <a:gd name="connsiteY54" fmla="*/ 676894 h 1656608"/>
              <a:gd name="connsiteX55" fmla="*/ 1775361 w 2000992"/>
              <a:gd name="connsiteY55" fmla="*/ 706582 h 1656608"/>
              <a:gd name="connsiteX56" fmla="*/ 1763485 w 2000992"/>
              <a:gd name="connsiteY56" fmla="*/ 706582 h 1656608"/>
              <a:gd name="connsiteX57" fmla="*/ 1749888 w 2000992"/>
              <a:gd name="connsiteY57" fmla="*/ 686186 h 1656608"/>
              <a:gd name="connsiteX58" fmla="*/ 1727859 w 2000992"/>
              <a:gd name="connsiteY58" fmla="*/ 722673 h 1656608"/>
              <a:gd name="connsiteX59" fmla="*/ 1710046 w 2000992"/>
              <a:gd name="connsiteY59" fmla="*/ 730333 h 1656608"/>
              <a:gd name="connsiteX60" fmla="*/ 1677820 w 2000992"/>
              <a:gd name="connsiteY60" fmla="*/ 770219 h 1656608"/>
              <a:gd name="connsiteX61" fmla="*/ 1638794 w 2000992"/>
              <a:gd name="connsiteY61" fmla="*/ 700644 h 1656608"/>
              <a:gd name="connsiteX0" fmla="*/ 1638794 w 2000992"/>
              <a:gd name="connsiteY0" fmla="*/ 700644 h 1656608"/>
              <a:gd name="connsiteX1" fmla="*/ 1644732 w 2000992"/>
              <a:gd name="connsiteY1" fmla="*/ 0 h 1656608"/>
              <a:gd name="connsiteX2" fmla="*/ 0 w 2000992"/>
              <a:gd name="connsiteY2" fmla="*/ 5938 h 1656608"/>
              <a:gd name="connsiteX3" fmla="*/ 5937 w 2000992"/>
              <a:gd name="connsiteY3" fmla="*/ 1656608 h 1656608"/>
              <a:gd name="connsiteX4" fmla="*/ 688768 w 2000992"/>
              <a:gd name="connsiteY4" fmla="*/ 1656608 h 1656608"/>
              <a:gd name="connsiteX5" fmla="*/ 706581 w 2000992"/>
              <a:gd name="connsiteY5" fmla="*/ 1632857 h 1656608"/>
              <a:gd name="connsiteX6" fmla="*/ 718457 w 2000992"/>
              <a:gd name="connsiteY6" fmla="*/ 1603169 h 1656608"/>
              <a:gd name="connsiteX7" fmla="*/ 706581 w 2000992"/>
              <a:gd name="connsiteY7" fmla="*/ 1567543 h 1656608"/>
              <a:gd name="connsiteX8" fmla="*/ 688768 w 2000992"/>
              <a:gd name="connsiteY8" fmla="*/ 1537855 h 1656608"/>
              <a:gd name="connsiteX9" fmla="*/ 659080 w 2000992"/>
              <a:gd name="connsiteY9" fmla="*/ 1502229 h 1656608"/>
              <a:gd name="connsiteX10" fmla="*/ 629392 w 2000992"/>
              <a:gd name="connsiteY10" fmla="*/ 1448790 h 1656608"/>
              <a:gd name="connsiteX11" fmla="*/ 629392 w 2000992"/>
              <a:gd name="connsiteY11" fmla="*/ 1407226 h 1656608"/>
              <a:gd name="connsiteX12" fmla="*/ 629392 w 2000992"/>
              <a:gd name="connsiteY12" fmla="*/ 1407226 h 1656608"/>
              <a:gd name="connsiteX13" fmla="*/ 665018 w 2000992"/>
              <a:gd name="connsiteY13" fmla="*/ 1335974 h 1656608"/>
              <a:gd name="connsiteX14" fmla="*/ 724394 w 2000992"/>
              <a:gd name="connsiteY14" fmla="*/ 1312223 h 1656608"/>
              <a:gd name="connsiteX15" fmla="*/ 777833 w 2000992"/>
              <a:gd name="connsiteY15" fmla="*/ 1294410 h 1656608"/>
              <a:gd name="connsiteX16" fmla="*/ 843148 w 2000992"/>
              <a:gd name="connsiteY16" fmla="*/ 1288473 h 1656608"/>
              <a:gd name="connsiteX17" fmla="*/ 896587 w 2000992"/>
              <a:gd name="connsiteY17" fmla="*/ 1300348 h 1656608"/>
              <a:gd name="connsiteX18" fmla="*/ 950026 w 2000992"/>
              <a:gd name="connsiteY18" fmla="*/ 1312223 h 1656608"/>
              <a:gd name="connsiteX19" fmla="*/ 950026 w 2000992"/>
              <a:gd name="connsiteY19" fmla="*/ 1312223 h 1656608"/>
              <a:gd name="connsiteX20" fmla="*/ 991589 w 2000992"/>
              <a:gd name="connsiteY20" fmla="*/ 1365662 h 1656608"/>
              <a:gd name="connsiteX21" fmla="*/ 1015340 w 2000992"/>
              <a:gd name="connsiteY21" fmla="*/ 1383475 h 1656608"/>
              <a:gd name="connsiteX22" fmla="*/ 1015340 w 2000992"/>
              <a:gd name="connsiteY22" fmla="*/ 1383475 h 1656608"/>
              <a:gd name="connsiteX23" fmla="*/ 1015340 w 2000992"/>
              <a:gd name="connsiteY23" fmla="*/ 1454727 h 1656608"/>
              <a:gd name="connsiteX24" fmla="*/ 1015340 w 2000992"/>
              <a:gd name="connsiteY24" fmla="*/ 1454727 h 1656608"/>
              <a:gd name="connsiteX25" fmla="*/ 979714 w 2000992"/>
              <a:gd name="connsiteY25" fmla="*/ 1514104 h 1656608"/>
              <a:gd name="connsiteX26" fmla="*/ 979714 w 2000992"/>
              <a:gd name="connsiteY26" fmla="*/ 1514104 h 1656608"/>
              <a:gd name="connsiteX27" fmla="*/ 944088 w 2000992"/>
              <a:gd name="connsiteY27" fmla="*/ 1555668 h 1656608"/>
              <a:gd name="connsiteX28" fmla="*/ 932213 w 2000992"/>
              <a:gd name="connsiteY28" fmla="*/ 1573481 h 1656608"/>
              <a:gd name="connsiteX29" fmla="*/ 926276 w 2000992"/>
              <a:gd name="connsiteY29" fmla="*/ 1603170 h 1656608"/>
              <a:gd name="connsiteX30" fmla="*/ 932213 w 2000992"/>
              <a:gd name="connsiteY30" fmla="*/ 1644733 h 1656608"/>
              <a:gd name="connsiteX31" fmla="*/ 973776 w 2000992"/>
              <a:gd name="connsiteY31" fmla="*/ 1650670 h 1656608"/>
              <a:gd name="connsiteX32" fmla="*/ 1650670 w 2000992"/>
              <a:gd name="connsiteY32" fmla="*/ 1644733 h 1656608"/>
              <a:gd name="connsiteX33" fmla="*/ 1644732 w 2000992"/>
              <a:gd name="connsiteY33" fmla="*/ 961901 h 1656608"/>
              <a:gd name="connsiteX34" fmla="*/ 1668483 w 2000992"/>
              <a:gd name="connsiteY34" fmla="*/ 955964 h 1656608"/>
              <a:gd name="connsiteX35" fmla="*/ 1668483 w 2000992"/>
              <a:gd name="connsiteY35" fmla="*/ 955964 h 1656608"/>
              <a:gd name="connsiteX36" fmla="*/ 1733797 w 2000992"/>
              <a:gd name="connsiteY36" fmla="*/ 979714 h 1656608"/>
              <a:gd name="connsiteX37" fmla="*/ 1733797 w 2000992"/>
              <a:gd name="connsiteY37" fmla="*/ 979714 h 1656608"/>
              <a:gd name="connsiteX38" fmla="*/ 1787236 w 2000992"/>
              <a:gd name="connsiteY38" fmla="*/ 1027216 h 1656608"/>
              <a:gd name="connsiteX39" fmla="*/ 1787236 w 2000992"/>
              <a:gd name="connsiteY39" fmla="*/ 1027216 h 1656608"/>
              <a:gd name="connsiteX40" fmla="*/ 1858488 w 2000992"/>
              <a:gd name="connsiteY40" fmla="*/ 1045029 h 1656608"/>
              <a:gd name="connsiteX41" fmla="*/ 1911927 w 2000992"/>
              <a:gd name="connsiteY41" fmla="*/ 1027216 h 1656608"/>
              <a:gd name="connsiteX42" fmla="*/ 1947553 w 2000992"/>
              <a:gd name="connsiteY42" fmla="*/ 1003465 h 1656608"/>
              <a:gd name="connsiteX43" fmla="*/ 1947553 w 2000992"/>
              <a:gd name="connsiteY43" fmla="*/ 1003465 h 1656608"/>
              <a:gd name="connsiteX44" fmla="*/ 2000992 w 2000992"/>
              <a:gd name="connsiteY44" fmla="*/ 932213 h 1656608"/>
              <a:gd name="connsiteX45" fmla="*/ 2000992 w 2000992"/>
              <a:gd name="connsiteY45" fmla="*/ 866899 h 1656608"/>
              <a:gd name="connsiteX46" fmla="*/ 1995054 w 2000992"/>
              <a:gd name="connsiteY46" fmla="*/ 765959 h 1656608"/>
              <a:gd name="connsiteX47" fmla="*/ 1977241 w 2000992"/>
              <a:gd name="connsiteY47" fmla="*/ 730333 h 1656608"/>
              <a:gd name="connsiteX48" fmla="*/ 1959428 w 2000992"/>
              <a:gd name="connsiteY48" fmla="*/ 694707 h 1656608"/>
              <a:gd name="connsiteX49" fmla="*/ 1929740 w 2000992"/>
              <a:gd name="connsiteY49" fmla="*/ 682831 h 1656608"/>
              <a:gd name="connsiteX50" fmla="*/ 1900052 w 2000992"/>
              <a:gd name="connsiteY50" fmla="*/ 659081 h 1656608"/>
              <a:gd name="connsiteX51" fmla="*/ 1864426 w 2000992"/>
              <a:gd name="connsiteY51" fmla="*/ 659081 h 1656608"/>
              <a:gd name="connsiteX52" fmla="*/ 1864426 w 2000992"/>
              <a:gd name="connsiteY52" fmla="*/ 659081 h 1656608"/>
              <a:gd name="connsiteX53" fmla="*/ 1810987 w 2000992"/>
              <a:gd name="connsiteY53" fmla="*/ 659081 h 1656608"/>
              <a:gd name="connsiteX54" fmla="*/ 1787236 w 2000992"/>
              <a:gd name="connsiteY54" fmla="*/ 676894 h 1656608"/>
              <a:gd name="connsiteX55" fmla="*/ 1775361 w 2000992"/>
              <a:gd name="connsiteY55" fmla="*/ 706582 h 1656608"/>
              <a:gd name="connsiteX56" fmla="*/ 1763485 w 2000992"/>
              <a:gd name="connsiteY56" fmla="*/ 706582 h 1656608"/>
              <a:gd name="connsiteX57" fmla="*/ 1756687 w 2000992"/>
              <a:gd name="connsiteY57" fmla="*/ 696384 h 1656608"/>
              <a:gd name="connsiteX58" fmla="*/ 1727859 w 2000992"/>
              <a:gd name="connsiteY58" fmla="*/ 722673 h 1656608"/>
              <a:gd name="connsiteX59" fmla="*/ 1710046 w 2000992"/>
              <a:gd name="connsiteY59" fmla="*/ 730333 h 1656608"/>
              <a:gd name="connsiteX60" fmla="*/ 1677820 w 2000992"/>
              <a:gd name="connsiteY60" fmla="*/ 770219 h 1656608"/>
              <a:gd name="connsiteX61" fmla="*/ 1638794 w 2000992"/>
              <a:gd name="connsiteY61" fmla="*/ 700644 h 1656608"/>
              <a:gd name="connsiteX0" fmla="*/ 1638794 w 2000992"/>
              <a:gd name="connsiteY0" fmla="*/ 700644 h 1656608"/>
              <a:gd name="connsiteX1" fmla="*/ 1644732 w 2000992"/>
              <a:gd name="connsiteY1" fmla="*/ 0 h 1656608"/>
              <a:gd name="connsiteX2" fmla="*/ 0 w 2000992"/>
              <a:gd name="connsiteY2" fmla="*/ 5938 h 1656608"/>
              <a:gd name="connsiteX3" fmla="*/ 5937 w 2000992"/>
              <a:gd name="connsiteY3" fmla="*/ 1656608 h 1656608"/>
              <a:gd name="connsiteX4" fmla="*/ 688768 w 2000992"/>
              <a:gd name="connsiteY4" fmla="*/ 1656608 h 1656608"/>
              <a:gd name="connsiteX5" fmla="*/ 706581 w 2000992"/>
              <a:gd name="connsiteY5" fmla="*/ 1632857 h 1656608"/>
              <a:gd name="connsiteX6" fmla="*/ 718457 w 2000992"/>
              <a:gd name="connsiteY6" fmla="*/ 1603169 h 1656608"/>
              <a:gd name="connsiteX7" fmla="*/ 706581 w 2000992"/>
              <a:gd name="connsiteY7" fmla="*/ 1567543 h 1656608"/>
              <a:gd name="connsiteX8" fmla="*/ 688768 w 2000992"/>
              <a:gd name="connsiteY8" fmla="*/ 1537855 h 1656608"/>
              <a:gd name="connsiteX9" fmla="*/ 659080 w 2000992"/>
              <a:gd name="connsiteY9" fmla="*/ 1502229 h 1656608"/>
              <a:gd name="connsiteX10" fmla="*/ 629392 w 2000992"/>
              <a:gd name="connsiteY10" fmla="*/ 1448790 h 1656608"/>
              <a:gd name="connsiteX11" fmla="*/ 629392 w 2000992"/>
              <a:gd name="connsiteY11" fmla="*/ 1407226 h 1656608"/>
              <a:gd name="connsiteX12" fmla="*/ 629392 w 2000992"/>
              <a:gd name="connsiteY12" fmla="*/ 1407226 h 1656608"/>
              <a:gd name="connsiteX13" fmla="*/ 665018 w 2000992"/>
              <a:gd name="connsiteY13" fmla="*/ 1335974 h 1656608"/>
              <a:gd name="connsiteX14" fmla="*/ 724394 w 2000992"/>
              <a:gd name="connsiteY14" fmla="*/ 1312223 h 1656608"/>
              <a:gd name="connsiteX15" fmla="*/ 777833 w 2000992"/>
              <a:gd name="connsiteY15" fmla="*/ 1294410 h 1656608"/>
              <a:gd name="connsiteX16" fmla="*/ 843148 w 2000992"/>
              <a:gd name="connsiteY16" fmla="*/ 1288473 h 1656608"/>
              <a:gd name="connsiteX17" fmla="*/ 896587 w 2000992"/>
              <a:gd name="connsiteY17" fmla="*/ 1300348 h 1656608"/>
              <a:gd name="connsiteX18" fmla="*/ 950026 w 2000992"/>
              <a:gd name="connsiteY18" fmla="*/ 1312223 h 1656608"/>
              <a:gd name="connsiteX19" fmla="*/ 950026 w 2000992"/>
              <a:gd name="connsiteY19" fmla="*/ 1312223 h 1656608"/>
              <a:gd name="connsiteX20" fmla="*/ 991589 w 2000992"/>
              <a:gd name="connsiteY20" fmla="*/ 1365662 h 1656608"/>
              <a:gd name="connsiteX21" fmla="*/ 1015340 w 2000992"/>
              <a:gd name="connsiteY21" fmla="*/ 1383475 h 1656608"/>
              <a:gd name="connsiteX22" fmla="*/ 1015340 w 2000992"/>
              <a:gd name="connsiteY22" fmla="*/ 1383475 h 1656608"/>
              <a:gd name="connsiteX23" fmla="*/ 1015340 w 2000992"/>
              <a:gd name="connsiteY23" fmla="*/ 1454727 h 1656608"/>
              <a:gd name="connsiteX24" fmla="*/ 1015340 w 2000992"/>
              <a:gd name="connsiteY24" fmla="*/ 1454727 h 1656608"/>
              <a:gd name="connsiteX25" fmla="*/ 979714 w 2000992"/>
              <a:gd name="connsiteY25" fmla="*/ 1514104 h 1656608"/>
              <a:gd name="connsiteX26" fmla="*/ 979714 w 2000992"/>
              <a:gd name="connsiteY26" fmla="*/ 1514104 h 1656608"/>
              <a:gd name="connsiteX27" fmla="*/ 944088 w 2000992"/>
              <a:gd name="connsiteY27" fmla="*/ 1555668 h 1656608"/>
              <a:gd name="connsiteX28" fmla="*/ 932213 w 2000992"/>
              <a:gd name="connsiteY28" fmla="*/ 1573481 h 1656608"/>
              <a:gd name="connsiteX29" fmla="*/ 926276 w 2000992"/>
              <a:gd name="connsiteY29" fmla="*/ 1603170 h 1656608"/>
              <a:gd name="connsiteX30" fmla="*/ 932213 w 2000992"/>
              <a:gd name="connsiteY30" fmla="*/ 1644733 h 1656608"/>
              <a:gd name="connsiteX31" fmla="*/ 973776 w 2000992"/>
              <a:gd name="connsiteY31" fmla="*/ 1650670 h 1656608"/>
              <a:gd name="connsiteX32" fmla="*/ 1650670 w 2000992"/>
              <a:gd name="connsiteY32" fmla="*/ 1644733 h 1656608"/>
              <a:gd name="connsiteX33" fmla="*/ 1644732 w 2000992"/>
              <a:gd name="connsiteY33" fmla="*/ 961901 h 1656608"/>
              <a:gd name="connsiteX34" fmla="*/ 1668483 w 2000992"/>
              <a:gd name="connsiteY34" fmla="*/ 955964 h 1656608"/>
              <a:gd name="connsiteX35" fmla="*/ 1668483 w 2000992"/>
              <a:gd name="connsiteY35" fmla="*/ 955964 h 1656608"/>
              <a:gd name="connsiteX36" fmla="*/ 1733797 w 2000992"/>
              <a:gd name="connsiteY36" fmla="*/ 979714 h 1656608"/>
              <a:gd name="connsiteX37" fmla="*/ 1733797 w 2000992"/>
              <a:gd name="connsiteY37" fmla="*/ 979714 h 1656608"/>
              <a:gd name="connsiteX38" fmla="*/ 1787236 w 2000992"/>
              <a:gd name="connsiteY38" fmla="*/ 1027216 h 1656608"/>
              <a:gd name="connsiteX39" fmla="*/ 1787236 w 2000992"/>
              <a:gd name="connsiteY39" fmla="*/ 1027216 h 1656608"/>
              <a:gd name="connsiteX40" fmla="*/ 1858488 w 2000992"/>
              <a:gd name="connsiteY40" fmla="*/ 1045029 h 1656608"/>
              <a:gd name="connsiteX41" fmla="*/ 1911927 w 2000992"/>
              <a:gd name="connsiteY41" fmla="*/ 1027216 h 1656608"/>
              <a:gd name="connsiteX42" fmla="*/ 1947553 w 2000992"/>
              <a:gd name="connsiteY42" fmla="*/ 1003465 h 1656608"/>
              <a:gd name="connsiteX43" fmla="*/ 1947553 w 2000992"/>
              <a:gd name="connsiteY43" fmla="*/ 1003465 h 1656608"/>
              <a:gd name="connsiteX44" fmla="*/ 2000992 w 2000992"/>
              <a:gd name="connsiteY44" fmla="*/ 932213 h 1656608"/>
              <a:gd name="connsiteX45" fmla="*/ 2000992 w 2000992"/>
              <a:gd name="connsiteY45" fmla="*/ 866899 h 1656608"/>
              <a:gd name="connsiteX46" fmla="*/ 1995054 w 2000992"/>
              <a:gd name="connsiteY46" fmla="*/ 765959 h 1656608"/>
              <a:gd name="connsiteX47" fmla="*/ 1977241 w 2000992"/>
              <a:gd name="connsiteY47" fmla="*/ 730333 h 1656608"/>
              <a:gd name="connsiteX48" fmla="*/ 1959428 w 2000992"/>
              <a:gd name="connsiteY48" fmla="*/ 694707 h 1656608"/>
              <a:gd name="connsiteX49" fmla="*/ 1929740 w 2000992"/>
              <a:gd name="connsiteY49" fmla="*/ 682831 h 1656608"/>
              <a:gd name="connsiteX50" fmla="*/ 1900052 w 2000992"/>
              <a:gd name="connsiteY50" fmla="*/ 659081 h 1656608"/>
              <a:gd name="connsiteX51" fmla="*/ 1864426 w 2000992"/>
              <a:gd name="connsiteY51" fmla="*/ 659081 h 1656608"/>
              <a:gd name="connsiteX52" fmla="*/ 1864426 w 2000992"/>
              <a:gd name="connsiteY52" fmla="*/ 659081 h 1656608"/>
              <a:gd name="connsiteX53" fmla="*/ 1810987 w 2000992"/>
              <a:gd name="connsiteY53" fmla="*/ 659081 h 1656608"/>
              <a:gd name="connsiteX54" fmla="*/ 1787236 w 2000992"/>
              <a:gd name="connsiteY54" fmla="*/ 676894 h 1656608"/>
              <a:gd name="connsiteX55" fmla="*/ 1775361 w 2000992"/>
              <a:gd name="connsiteY55" fmla="*/ 689586 h 1656608"/>
              <a:gd name="connsiteX56" fmla="*/ 1763485 w 2000992"/>
              <a:gd name="connsiteY56" fmla="*/ 706582 h 1656608"/>
              <a:gd name="connsiteX57" fmla="*/ 1756687 w 2000992"/>
              <a:gd name="connsiteY57" fmla="*/ 696384 h 1656608"/>
              <a:gd name="connsiteX58" fmla="*/ 1727859 w 2000992"/>
              <a:gd name="connsiteY58" fmla="*/ 722673 h 1656608"/>
              <a:gd name="connsiteX59" fmla="*/ 1710046 w 2000992"/>
              <a:gd name="connsiteY59" fmla="*/ 730333 h 1656608"/>
              <a:gd name="connsiteX60" fmla="*/ 1677820 w 2000992"/>
              <a:gd name="connsiteY60" fmla="*/ 770219 h 1656608"/>
              <a:gd name="connsiteX61" fmla="*/ 1638794 w 2000992"/>
              <a:gd name="connsiteY61" fmla="*/ 700644 h 1656608"/>
              <a:gd name="connsiteX0" fmla="*/ 1638794 w 2000992"/>
              <a:gd name="connsiteY0" fmla="*/ 700644 h 1656608"/>
              <a:gd name="connsiteX1" fmla="*/ 1644732 w 2000992"/>
              <a:gd name="connsiteY1" fmla="*/ 0 h 1656608"/>
              <a:gd name="connsiteX2" fmla="*/ 0 w 2000992"/>
              <a:gd name="connsiteY2" fmla="*/ 5938 h 1656608"/>
              <a:gd name="connsiteX3" fmla="*/ 5937 w 2000992"/>
              <a:gd name="connsiteY3" fmla="*/ 1656608 h 1656608"/>
              <a:gd name="connsiteX4" fmla="*/ 688768 w 2000992"/>
              <a:gd name="connsiteY4" fmla="*/ 1656608 h 1656608"/>
              <a:gd name="connsiteX5" fmla="*/ 706581 w 2000992"/>
              <a:gd name="connsiteY5" fmla="*/ 1632857 h 1656608"/>
              <a:gd name="connsiteX6" fmla="*/ 718457 w 2000992"/>
              <a:gd name="connsiteY6" fmla="*/ 1603169 h 1656608"/>
              <a:gd name="connsiteX7" fmla="*/ 706581 w 2000992"/>
              <a:gd name="connsiteY7" fmla="*/ 1567543 h 1656608"/>
              <a:gd name="connsiteX8" fmla="*/ 688768 w 2000992"/>
              <a:gd name="connsiteY8" fmla="*/ 1537855 h 1656608"/>
              <a:gd name="connsiteX9" fmla="*/ 659080 w 2000992"/>
              <a:gd name="connsiteY9" fmla="*/ 1502229 h 1656608"/>
              <a:gd name="connsiteX10" fmla="*/ 629392 w 2000992"/>
              <a:gd name="connsiteY10" fmla="*/ 1448790 h 1656608"/>
              <a:gd name="connsiteX11" fmla="*/ 629392 w 2000992"/>
              <a:gd name="connsiteY11" fmla="*/ 1407226 h 1656608"/>
              <a:gd name="connsiteX12" fmla="*/ 629392 w 2000992"/>
              <a:gd name="connsiteY12" fmla="*/ 1407226 h 1656608"/>
              <a:gd name="connsiteX13" fmla="*/ 665018 w 2000992"/>
              <a:gd name="connsiteY13" fmla="*/ 1335974 h 1656608"/>
              <a:gd name="connsiteX14" fmla="*/ 724394 w 2000992"/>
              <a:gd name="connsiteY14" fmla="*/ 1312223 h 1656608"/>
              <a:gd name="connsiteX15" fmla="*/ 777833 w 2000992"/>
              <a:gd name="connsiteY15" fmla="*/ 1294410 h 1656608"/>
              <a:gd name="connsiteX16" fmla="*/ 843148 w 2000992"/>
              <a:gd name="connsiteY16" fmla="*/ 1288473 h 1656608"/>
              <a:gd name="connsiteX17" fmla="*/ 896587 w 2000992"/>
              <a:gd name="connsiteY17" fmla="*/ 1300348 h 1656608"/>
              <a:gd name="connsiteX18" fmla="*/ 950026 w 2000992"/>
              <a:gd name="connsiteY18" fmla="*/ 1312223 h 1656608"/>
              <a:gd name="connsiteX19" fmla="*/ 950026 w 2000992"/>
              <a:gd name="connsiteY19" fmla="*/ 1312223 h 1656608"/>
              <a:gd name="connsiteX20" fmla="*/ 991589 w 2000992"/>
              <a:gd name="connsiteY20" fmla="*/ 1365662 h 1656608"/>
              <a:gd name="connsiteX21" fmla="*/ 1015340 w 2000992"/>
              <a:gd name="connsiteY21" fmla="*/ 1383475 h 1656608"/>
              <a:gd name="connsiteX22" fmla="*/ 1015340 w 2000992"/>
              <a:gd name="connsiteY22" fmla="*/ 1383475 h 1656608"/>
              <a:gd name="connsiteX23" fmla="*/ 1015340 w 2000992"/>
              <a:gd name="connsiteY23" fmla="*/ 1454727 h 1656608"/>
              <a:gd name="connsiteX24" fmla="*/ 1015340 w 2000992"/>
              <a:gd name="connsiteY24" fmla="*/ 1454727 h 1656608"/>
              <a:gd name="connsiteX25" fmla="*/ 979714 w 2000992"/>
              <a:gd name="connsiteY25" fmla="*/ 1514104 h 1656608"/>
              <a:gd name="connsiteX26" fmla="*/ 979714 w 2000992"/>
              <a:gd name="connsiteY26" fmla="*/ 1514104 h 1656608"/>
              <a:gd name="connsiteX27" fmla="*/ 944088 w 2000992"/>
              <a:gd name="connsiteY27" fmla="*/ 1555668 h 1656608"/>
              <a:gd name="connsiteX28" fmla="*/ 932213 w 2000992"/>
              <a:gd name="connsiteY28" fmla="*/ 1573481 h 1656608"/>
              <a:gd name="connsiteX29" fmla="*/ 926276 w 2000992"/>
              <a:gd name="connsiteY29" fmla="*/ 1603170 h 1656608"/>
              <a:gd name="connsiteX30" fmla="*/ 932213 w 2000992"/>
              <a:gd name="connsiteY30" fmla="*/ 1644733 h 1656608"/>
              <a:gd name="connsiteX31" fmla="*/ 973776 w 2000992"/>
              <a:gd name="connsiteY31" fmla="*/ 1650670 h 1656608"/>
              <a:gd name="connsiteX32" fmla="*/ 1650670 w 2000992"/>
              <a:gd name="connsiteY32" fmla="*/ 1644733 h 1656608"/>
              <a:gd name="connsiteX33" fmla="*/ 1644732 w 2000992"/>
              <a:gd name="connsiteY33" fmla="*/ 961901 h 1656608"/>
              <a:gd name="connsiteX34" fmla="*/ 1668483 w 2000992"/>
              <a:gd name="connsiteY34" fmla="*/ 955964 h 1656608"/>
              <a:gd name="connsiteX35" fmla="*/ 1668483 w 2000992"/>
              <a:gd name="connsiteY35" fmla="*/ 955964 h 1656608"/>
              <a:gd name="connsiteX36" fmla="*/ 1733797 w 2000992"/>
              <a:gd name="connsiteY36" fmla="*/ 979714 h 1656608"/>
              <a:gd name="connsiteX37" fmla="*/ 1733797 w 2000992"/>
              <a:gd name="connsiteY37" fmla="*/ 979714 h 1656608"/>
              <a:gd name="connsiteX38" fmla="*/ 1787236 w 2000992"/>
              <a:gd name="connsiteY38" fmla="*/ 1027216 h 1656608"/>
              <a:gd name="connsiteX39" fmla="*/ 1787236 w 2000992"/>
              <a:gd name="connsiteY39" fmla="*/ 1027216 h 1656608"/>
              <a:gd name="connsiteX40" fmla="*/ 1858488 w 2000992"/>
              <a:gd name="connsiteY40" fmla="*/ 1045029 h 1656608"/>
              <a:gd name="connsiteX41" fmla="*/ 1911927 w 2000992"/>
              <a:gd name="connsiteY41" fmla="*/ 1027216 h 1656608"/>
              <a:gd name="connsiteX42" fmla="*/ 1947553 w 2000992"/>
              <a:gd name="connsiteY42" fmla="*/ 1003465 h 1656608"/>
              <a:gd name="connsiteX43" fmla="*/ 1947553 w 2000992"/>
              <a:gd name="connsiteY43" fmla="*/ 1003465 h 1656608"/>
              <a:gd name="connsiteX44" fmla="*/ 2000992 w 2000992"/>
              <a:gd name="connsiteY44" fmla="*/ 932213 h 1656608"/>
              <a:gd name="connsiteX45" fmla="*/ 2000992 w 2000992"/>
              <a:gd name="connsiteY45" fmla="*/ 866899 h 1656608"/>
              <a:gd name="connsiteX46" fmla="*/ 1995054 w 2000992"/>
              <a:gd name="connsiteY46" fmla="*/ 765959 h 1656608"/>
              <a:gd name="connsiteX47" fmla="*/ 1977241 w 2000992"/>
              <a:gd name="connsiteY47" fmla="*/ 730333 h 1656608"/>
              <a:gd name="connsiteX48" fmla="*/ 1959428 w 2000992"/>
              <a:gd name="connsiteY48" fmla="*/ 694707 h 1656608"/>
              <a:gd name="connsiteX49" fmla="*/ 1929740 w 2000992"/>
              <a:gd name="connsiteY49" fmla="*/ 682831 h 1656608"/>
              <a:gd name="connsiteX50" fmla="*/ 1900052 w 2000992"/>
              <a:gd name="connsiteY50" fmla="*/ 659081 h 1656608"/>
              <a:gd name="connsiteX51" fmla="*/ 1864426 w 2000992"/>
              <a:gd name="connsiteY51" fmla="*/ 659081 h 1656608"/>
              <a:gd name="connsiteX52" fmla="*/ 1864426 w 2000992"/>
              <a:gd name="connsiteY52" fmla="*/ 659081 h 1656608"/>
              <a:gd name="connsiteX53" fmla="*/ 1810987 w 2000992"/>
              <a:gd name="connsiteY53" fmla="*/ 659081 h 1656608"/>
              <a:gd name="connsiteX54" fmla="*/ 1787236 w 2000992"/>
              <a:gd name="connsiteY54" fmla="*/ 676894 h 1656608"/>
              <a:gd name="connsiteX55" fmla="*/ 1775361 w 2000992"/>
              <a:gd name="connsiteY55" fmla="*/ 689586 h 1656608"/>
              <a:gd name="connsiteX56" fmla="*/ 1763485 w 2000992"/>
              <a:gd name="connsiteY56" fmla="*/ 706582 h 1656608"/>
              <a:gd name="connsiteX57" fmla="*/ 1756687 w 2000992"/>
              <a:gd name="connsiteY57" fmla="*/ 696384 h 1656608"/>
              <a:gd name="connsiteX58" fmla="*/ 1727859 w 2000992"/>
              <a:gd name="connsiteY58" fmla="*/ 722673 h 1656608"/>
              <a:gd name="connsiteX59" fmla="*/ 1710046 w 2000992"/>
              <a:gd name="connsiteY59" fmla="*/ 730333 h 1656608"/>
              <a:gd name="connsiteX60" fmla="*/ 1677820 w 2000992"/>
              <a:gd name="connsiteY60" fmla="*/ 770219 h 1656608"/>
              <a:gd name="connsiteX61" fmla="*/ 1645424 w 2000992"/>
              <a:gd name="connsiteY61" fmla="*/ 762063 h 1656608"/>
              <a:gd name="connsiteX62" fmla="*/ 1638794 w 2000992"/>
              <a:gd name="connsiteY62" fmla="*/ 700644 h 1656608"/>
              <a:gd name="connsiteX0" fmla="*/ 1638794 w 2000992"/>
              <a:gd name="connsiteY0" fmla="*/ 700644 h 1656608"/>
              <a:gd name="connsiteX1" fmla="*/ 1644732 w 2000992"/>
              <a:gd name="connsiteY1" fmla="*/ 0 h 1656608"/>
              <a:gd name="connsiteX2" fmla="*/ 0 w 2000992"/>
              <a:gd name="connsiteY2" fmla="*/ 5938 h 1656608"/>
              <a:gd name="connsiteX3" fmla="*/ 5937 w 2000992"/>
              <a:gd name="connsiteY3" fmla="*/ 1656608 h 1656608"/>
              <a:gd name="connsiteX4" fmla="*/ 688768 w 2000992"/>
              <a:gd name="connsiteY4" fmla="*/ 1656608 h 1656608"/>
              <a:gd name="connsiteX5" fmla="*/ 706581 w 2000992"/>
              <a:gd name="connsiteY5" fmla="*/ 1632857 h 1656608"/>
              <a:gd name="connsiteX6" fmla="*/ 718457 w 2000992"/>
              <a:gd name="connsiteY6" fmla="*/ 1603169 h 1656608"/>
              <a:gd name="connsiteX7" fmla="*/ 706581 w 2000992"/>
              <a:gd name="connsiteY7" fmla="*/ 1567543 h 1656608"/>
              <a:gd name="connsiteX8" fmla="*/ 688768 w 2000992"/>
              <a:gd name="connsiteY8" fmla="*/ 1537855 h 1656608"/>
              <a:gd name="connsiteX9" fmla="*/ 659080 w 2000992"/>
              <a:gd name="connsiteY9" fmla="*/ 1502229 h 1656608"/>
              <a:gd name="connsiteX10" fmla="*/ 629392 w 2000992"/>
              <a:gd name="connsiteY10" fmla="*/ 1448790 h 1656608"/>
              <a:gd name="connsiteX11" fmla="*/ 629392 w 2000992"/>
              <a:gd name="connsiteY11" fmla="*/ 1407226 h 1656608"/>
              <a:gd name="connsiteX12" fmla="*/ 629392 w 2000992"/>
              <a:gd name="connsiteY12" fmla="*/ 1407226 h 1656608"/>
              <a:gd name="connsiteX13" fmla="*/ 665018 w 2000992"/>
              <a:gd name="connsiteY13" fmla="*/ 1335974 h 1656608"/>
              <a:gd name="connsiteX14" fmla="*/ 724394 w 2000992"/>
              <a:gd name="connsiteY14" fmla="*/ 1312223 h 1656608"/>
              <a:gd name="connsiteX15" fmla="*/ 777833 w 2000992"/>
              <a:gd name="connsiteY15" fmla="*/ 1294410 h 1656608"/>
              <a:gd name="connsiteX16" fmla="*/ 843148 w 2000992"/>
              <a:gd name="connsiteY16" fmla="*/ 1288473 h 1656608"/>
              <a:gd name="connsiteX17" fmla="*/ 896587 w 2000992"/>
              <a:gd name="connsiteY17" fmla="*/ 1300348 h 1656608"/>
              <a:gd name="connsiteX18" fmla="*/ 950026 w 2000992"/>
              <a:gd name="connsiteY18" fmla="*/ 1312223 h 1656608"/>
              <a:gd name="connsiteX19" fmla="*/ 950026 w 2000992"/>
              <a:gd name="connsiteY19" fmla="*/ 1312223 h 1656608"/>
              <a:gd name="connsiteX20" fmla="*/ 991589 w 2000992"/>
              <a:gd name="connsiteY20" fmla="*/ 1365662 h 1656608"/>
              <a:gd name="connsiteX21" fmla="*/ 1015340 w 2000992"/>
              <a:gd name="connsiteY21" fmla="*/ 1383475 h 1656608"/>
              <a:gd name="connsiteX22" fmla="*/ 1015340 w 2000992"/>
              <a:gd name="connsiteY22" fmla="*/ 1383475 h 1656608"/>
              <a:gd name="connsiteX23" fmla="*/ 1015340 w 2000992"/>
              <a:gd name="connsiteY23" fmla="*/ 1454727 h 1656608"/>
              <a:gd name="connsiteX24" fmla="*/ 1015340 w 2000992"/>
              <a:gd name="connsiteY24" fmla="*/ 1454727 h 1656608"/>
              <a:gd name="connsiteX25" fmla="*/ 979714 w 2000992"/>
              <a:gd name="connsiteY25" fmla="*/ 1514104 h 1656608"/>
              <a:gd name="connsiteX26" fmla="*/ 979714 w 2000992"/>
              <a:gd name="connsiteY26" fmla="*/ 1514104 h 1656608"/>
              <a:gd name="connsiteX27" fmla="*/ 944088 w 2000992"/>
              <a:gd name="connsiteY27" fmla="*/ 1555668 h 1656608"/>
              <a:gd name="connsiteX28" fmla="*/ 932213 w 2000992"/>
              <a:gd name="connsiteY28" fmla="*/ 1573481 h 1656608"/>
              <a:gd name="connsiteX29" fmla="*/ 926276 w 2000992"/>
              <a:gd name="connsiteY29" fmla="*/ 1603170 h 1656608"/>
              <a:gd name="connsiteX30" fmla="*/ 932213 w 2000992"/>
              <a:gd name="connsiteY30" fmla="*/ 1644733 h 1656608"/>
              <a:gd name="connsiteX31" fmla="*/ 973776 w 2000992"/>
              <a:gd name="connsiteY31" fmla="*/ 1650670 h 1656608"/>
              <a:gd name="connsiteX32" fmla="*/ 1650670 w 2000992"/>
              <a:gd name="connsiteY32" fmla="*/ 1644733 h 1656608"/>
              <a:gd name="connsiteX33" fmla="*/ 1644732 w 2000992"/>
              <a:gd name="connsiteY33" fmla="*/ 961901 h 1656608"/>
              <a:gd name="connsiteX34" fmla="*/ 1668483 w 2000992"/>
              <a:gd name="connsiteY34" fmla="*/ 955964 h 1656608"/>
              <a:gd name="connsiteX35" fmla="*/ 1668483 w 2000992"/>
              <a:gd name="connsiteY35" fmla="*/ 955964 h 1656608"/>
              <a:gd name="connsiteX36" fmla="*/ 1733797 w 2000992"/>
              <a:gd name="connsiteY36" fmla="*/ 979714 h 1656608"/>
              <a:gd name="connsiteX37" fmla="*/ 1733797 w 2000992"/>
              <a:gd name="connsiteY37" fmla="*/ 979714 h 1656608"/>
              <a:gd name="connsiteX38" fmla="*/ 1787236 w 2000992"/>
              <a:gd name="connsiteY38" fmla="*/ 1027216 h 1656608"/>
              <a:gd name="connsiteX39" fmla="*/ 1787236 w 2000992"/>
              <a:gd name="connsiteY39" fmla="*/ 1027216 h 1656608"/>
              <a:gd name="connsiteX40" fmla="*/ 1858488 w 2000992"/>
              <a:gd name="connsiteY40" fmla="*/ 1045029 h 1656608"/>
              <a:gd name="connsiteX41" fmla="*/ 1911927 w 2000992"/>
              <a:gd name="connsiteY41" fmla="*/ 1027216 h 1656608"/>
              <a:gd name="connsiteX42" fmla="*/ 1947553 w 2000992"/>
              <a:gd name="connsiteY42" fmla="*/ 1003465 h 1656608"/>
              <a:gd name="connsiteX43" fmla="*/ 1947553 w 2000992"/>
              <a:gd name="connsiteY43" fmla="*/ 1003465 h 1656608"/>
              <a:gd name="connsiteX44" fmla="*/ 2000992 w 2000992"/>
              <a:gd name="connsiteY44" fmla="*/ 932213 h 1656608"/>
              <a:gd name="connsiteX45" fmla="*/ 2000992 w 2000992"/>
              <a:gd name="connsiteY45" fmla="*/ 866899 h 1656608"/>
              <a:gd name="connsiteX46" fmla="*/ 1995054 w 2000992"/>
              <a:gd name="connsiteY46" fmla="*/ 765959 h 1656608"/>
              <a:gd name="connsiteX47" fmla="*/ 1977241 w 2000992"/>
              <a:gd name="connsiteY47" fmla="*/ 730333 h 1656608"/>
              <a:gd name="connsiteX48" fmla="*/ 1959428 w 2000992"/>
              <a:gd name="connsiteY48" fmla="*/ 694707 h 1656608"/>
              <a:gd name="connsiteX49" fmla="*/ 1929740 w 2000992"/>
              <a:gd name="connsiteY49" fmla="*/ 682831 h 1656608"/>
              <a:gd name="connsiteX50" fmla="*/ 1900052 w 2000992"/>
              <a:gd name="connsiteY50" fmla="*/ 659081 h 1656608"/>
              <a:gd name="connsiteX51" fmla="*/ 1864426 w 2000992"/>
              <a:gd name="connsiteY51" fmla="*/ 659081 h 1656608"/>
              <a:gd name="connsiteX52" fmla="*/ 1864426 w 2000992"/>
              <a:gd name="connsiteY52" fmla="*/ 659081 h 1656608"/>
              <a:gd name="connsiteX53" fmla="*/ 1810987 w 2000992"/>
              <a:gd name="connsiteY53" fmla="*/ 659081 h 1656608"/>
              <a:gd name="connsiteX54" fmla="*/ 1787236 w 2000992"/>
              <a:gd name="connsiteY54" fmla="*/ 676894 h 1656608"/>
              <a:gd name="connsiteX55" fmla="*/ 1775361 w 2000992"/>
              <a:gd name="connsiteY55" fmla="*/ 689586 h 1656608"/>
              <a:gd name="connsiteX56" fmla="*/ 1763485 w 2000992"/>
              <a:gd name="connsiteY56" fmla="*/ 692985 h 1656608"/>
              <a:gd name="connsiteX57" fmla="*/ 1756687 w 2000992"/>
              <a:gd name="connsiteY57" fmla="*/ 696384 h 1656608"/>
              <a:gd name="connsiteX58" fmla="*/ 1727859 w 2000992"/>
              <a:gd name="connsiteY58" fmla="*/ 722673 h 1656608"/>
              <a:gd name="connsiteX59" fmla="*/ 1710046 w 2000992"/>
              <a:gd name="connsiteY59" fmla="*/ 730333 h 1656608"/>
              <a:gd name="connsiteX60" fmla="*/ 1677820 w 2000992"/>
              <a:gd name="connsiteY60" fmla="*/ 770219 h 1656608"/>
              <a:gd name="connsiteX61" fmla="*/ 1645424 w 2000992"/>
              <a:gd name="connsiteY61" fmla="*/ 762063 h 1656608"/>
              <a:gd name="connsiteX62" fmla="*/ 1638794 w 2000992"/>
              <a:gd name="connsiteY62" fmla="*/ 700644 h 1656608"/>
              <a:gd name="connsiteX0" fmla="*/ 1638794 w 2000992"/>
              <a:gd name="connsiteY0" fmla="*/ 700644 h 1656608"/>
              <a:gd name="connsiteX1" fmla="*/ 1644732 w 2000992"/>
              <a:gd name="connsiteY1" fmla="*/ 0 h 1656608"/>
              <a:gd name="connsiteX2" fmla="*/ 0 w 2000992"/>
              <a:gd name="connsiteY2" fmla="*/ 5938 h 1656608"/>
              <a:gd name="connsiteX3" fmla="*/ 5937 w 2000992"/>
              <a:gd name="connsiteY3" fmla="*/ 1656608 h 1656608"/>
              <a:gd name="connsiteX4" fmla="*/ 688768 w 2000992"/>
              <a:gd name="connsiteY4" fmla="*/ 1656608 h 1656608"/>
              <a:gd name="connsiteX5" fmla="*/ 706581 w 2000992"/>
              <a:gd name="connsiteY5" fmla="*/ 1632857 h 1656608"/>
              <a:gd name="connsiteX6" fmla="*/ 718457 w 2000992"/>
              <a:gd name="connsiteY6" fmla="*/ 1603169 h 1656608"/>
              <a:gd name="connsiteX7" fmla="*/ 706581 w 2000992"/>
              <a:gd name="connsiteY7" fmla="*/ 1567543 h 1656608"/>
              <a:gd name="connsiteX8" fmla="*/ 688768 w 2000992"/>
              <a:gd name="connsiteY8" fmla="*/ 1537855 h 1656608"/>
              <a:gd name="connsiteX9" fmla="*/ 659080 w 2000992"/>
              <a:gd name="connsiteY9" fmla="*/ 1502229 h 1656608"/>
              <a:gd name="connsiteX10" fmla="*/ 629392 w 2000992"/>
              <a:gd name="connsiteY10" fmla="*/ 1448790 h 1656608"/>
              <a:gd name="connsiteX11" fmla="*/ 629392 w 2000992"/>
              <a:gd name="connsiteY11" fmla="*/ 1407226 h 1656608"/>
              <a:gd name="connsiteX12" fmla="*/ 629392 w 2000992"/>
              <a:gd name="connsiteY12" fmla="*/ 1407226 h 1656608"/>
              <a:gd name="connsiteX13" fmla="*/ 665018 w 2000992"/>
              <a:gd name="connsiteY13" fmla="*/ 1335974 h 1656608"/>
              <a:gd name="connsiteX14" fmla="*/ 724394 w 2000992"/>
              <a:gd name="connsiteY14" fmla="*/ 1312223 h 1656608"/>
              <a:gd name="connsiteX15" fmla="*/ 777833 w 2000992"/>
              <a:gd name="connsiteY15" fmla="*/ 1294410 h 1656608"/>
              <a:gd name="connsiteX16" fmla="*/ 843148 w 2000992"/>
              <a:gd name="connsiteY16" fmla="*/ 1288473 h 1656608"/>
              <a:gd name="connsiteX17" fmla="*/ 896587 w 2000992"/>
              <a:gd name="connsiteY17" fmla="*/ 1300348 h 1656608"/>
              <a:gd name="connsiteX18" fmla="*/ 950026 w 2000992"/>
              <a:gd name="connsiteY18" fmla="*/ 1312223 h 1656608"/>
              <a:gd name="connsiteX19" fmla="*/ 950026 w 2000992"/>
              <a:gd name="connsiteY19" fmla="*/ 1312223 h 1656608"/>
              <a:gd name="connsiteX20" fmla="*/ 994989 w 2000992"/>
              <a:gd name="connsiteY20" fmla="*/ 1352065 h 1656608"/>
              <a:gd name="connsiteX21" fmla="*/ 1015340 w 2000992"/>
              <a:gd name="connsiteY21" fmla="*/ 1383475 h 1656608"/>
              <a:gd name="connsiteX22" fmla="*/ 1015340 w 2000992"/>
              <a:gd name="connsiteY22" fmla="*/ 1383475 h 1656608"/>
              <a:gd name="connsiteX23" fmla="*/ 1015340 w 2000992"/>
              <a:gd name="connsiteY23" fmla="*/ 1454727 h 1656608"/>
              <a:gd name="connsiteX24" fmla="*/ 1015340 w 2000992"/>
              <a:gd name="connsiteY24" fmla="*/ 1454727 h 1656608"/>
              <a:gd name="connsiteX25" fmla="*/ 979714 w 2000992"/>
              <a:gd name="connsiteY25" fmla="*/ 1514104 h 1656608"/>
              <a:gd name="connsiteX26" fmla="*/ 979714 w 2000992"/>
              <a:gd name="connsiteY26" fmla="*/ 1514104 h 1656608"/>
              <a:gd name="connsiteX27" fmla="*/ 944088 w 2000992"/>
              <a:gd name="connsiteY27" fmla="*/ 1555668 h 1656608"/>
              <a:gd name="connsiteX28" fmla="*/ 932213 w 2000992"/>
              <a:gd name="connsiteY28" fmla="*/ 1573481 h 1656608"/>
              <a:gd name="connsiteX29" fmla="*/ 926276 w 2000992"/>
              <a:gd name="connsiteY29" fmla="*/ 1603170 h 1656608"/>
              <a:gd name="connsiteX30" fmla="*/ 932213 w 2000992"/>
              <a:gd name="connsiteY30" fmla="*/ 1644733 h 1656608"/>
              <a:gd name="connsiteX31" fmla="*/ 973776 w 2000992"/>
              <a:gd name="connsiteY31" fmla="*/ 1650670 h 1656608"/>
              <a:gd name="connsiteX32" fmla="*/ 1650670 w 2000992"/>
              <a:gd name="connsiteY32" fmla="*/ 1644733 h 1656608"/>
              <a:gd name="connsiteX33" fmla="*/ 1644732 w 2000992"/>
              <a:gd name="connsiteY33" fmla="*/ 961901 h 1656608"/>
              <a:gd name="connsiteX34" fmla="*/ 1668483 w 2000992"/>
              <a:gd name="connsiteY34" fmla="*/ 955964 h 1656608"/>
              <a:gd name="connsiteX35" fmla="*/ 1668483 w 2000992"/>
              <a:gd name="connsiteY35" fmla="*/ 955964 h 1656608"/>
              <a:gd name="connsiteX36" fmla="*/ 1733797 w 2000992"/>
              <a:gd name="connsiteY36" fmla="*/ 979714 h 1656608"/>
              <a:gd name="connsiteX37" fmla="*/ 1733797 w 2000992"/>
              <a:gd name="connsiteY37" fmla="*/ 979714 h 1656608"/>
              <a:gd name="connsiteX38" fmla="*/ 1787236 w 2000992"/>
              <a:gd name="connsiteY38" fmla="*/ 1027216 h 1656608"/>
              <a:gd name="connsiteX39" fmla="*/ 1787236 w 2000992"/>
              <a:gd name="connsiteY39" fmla="*/ 1027216 h 1656608"/>
              <a:gd name="connsiteX40" fmla="*/ 1858488 w 2000992"/>
              <a:gd name="connsiteY40" fmla="*/ 1045029 h 1656608"/>
              <a:gd name="connsiteX41" fmla="*/ 1911927 w 2000992"/>
              <a:gd name="connsiteY41" fmla="*/ 1027216 h 1656608"/>
              <a:gd name="connsiteX42" fmla="*/ 1947553 w 2000992"/>
              <a:gd name="connsiteY42" fmla="*/ 1003465 h 1656608"/>
              <a:gd name="connsiteX43" fmla="*/ 1947553 w 2000992"/>
              <a:gd name="connsiteY43" fmla="*/ 1003465 h 1656608"/>
              <a:gd name="connsiteX44" fmla="*/ 2000992 w 2000992"/>
              <a:gd name="connsiteY44" fmla="*/ 932213 h 1656608"/>
              <a:gd name="connsiteX45" fmla="*/ 2000992 w 2000992"/>
              <a:gd name="connsiteY45" fmla="*/ 866899 h 1656608"/>
              <a:gd name="connsiteX46" fmla="*/ 1995054 w 2000992"/>
              <a:gd name="connsiteY46" fmla="*/ 765959 h 1656608"/>
              <a:gd name="connsiteX47" fmla="*/ 1977241 w 2000992"/>
              <a:gd name="connsiteY47" fmla="*/ 730333 h 1656608"/>
              <a:gd name="connsiteX48" fmla="*/ 1959428 w 2000992"/>
              <a:gd name="connsiteY48" fmla="*/ 694707 h 1656608"/>
              <a:gd name="connsiteX49" fmla="*/ 1929740 w 2000992"/>
              <a:gd name="connsiteY49" fmla="*/ 682831 h 1656608"/>
              <a:gd name="connsiteX50" fmla="*/ 1900052 w 2000992"/>
              <a:gd name="connsiteY50" fmla="*/ 659081 h 1656608"/>
              <a:gd name="connsiteX51" fmla="*/ 1864426 w 2000992"/>
              <a:gd name="connsiteY51" fmla="*/ 659081 h 1656608"/>
              <a:gd name="connsiteX52" fmla="*/ 1864426 w 2000992"/>
              <a:gd name="connsiteY52" fmla="*/ 659081 h 1656608"/>
              <a:gd name="connsiteX53" fmla="*/ 1810987 w 2000992"/>
              <a:gd name="connsiteY53" fmla="*/ 659081 h 1656608"/>
              <a:gd name="connsiteX54" fmla="*/ 1787236 w 2000992"/>
              <a:gd name="connsiteY54" fmla="*/ 676894 h 1656608"/>
              <a:gd name="connsiteX55" fmla="*/ 1775361 w 2000992"/>
              <a:gd name="connsiteY55" fmla="*/ 689586 h 1656608"/>
              <a:gd name="connsiteX56" fmla="*/ 1763485 w 2000992"/>
              <a:gd name="connsiteY56" fmla="*/ 692985 h 1656608"/>
              <a:gd name="connsiteX57" fmla="*/ 1756687 w 2000992"/>
              <a:gd name="connsiteY57" fmla="*/ 696384 h 1656608"/>
              <a:gd name="connsiteX58" fmla="*/ 1727859 w 2000992"/>
              <a:gd name="connsiteY58" fmla="*/ 722673 h 1656608"/>
              <a:gd name="connsiteX59" fmla="*/ 1710046 w 2000992"/>
              <a:gd name="connsiteY59" fmla="*/ 730333 h 1656608"/>
              <a:gd name="connsiteX60" fmla="*/ 1677820 w 2000992"/>
              <a:gd name="connsiteY60" fmla="*/ 770219 h 1656608"/>
              <a:gd name="connsiteX61" fmla="*/ 1645424 w 2000992"/>
              <a:gd name="connsiteY61" fmla="*/ 762063 h 1656608"/>
              <a:gd name="connsiteX62" fmla="*/ 1638794 w 2000992"/>
              <a:gd name="connsiteY62" fmla="*/ 700644 h 1656608"/>
              <a:gd name="connsiteX0" fmla="*/ 1638794 w 2000992"/>
              <a:gd name="connsiteY0" fmla="*/ 700644 h 1656608"/>
              <a:gd name="connsiteX1" fmla="*/ 1644732 w 2000992"/>
              <a:gd name="connsiteY1" fmla="*/ 0 h 1656608"/>
              <a:gd name="connsiteX2" fmla="*/ 0 w 2000992"/>
              <a:gd name="connsiteY2" fmla="*/ 5938 h 1656608"/>
              <a:gd name="connsiteX3" fmla="*/ 5937 w 2000992"/>
              <a:gd name="connsiteY3" fmla="*/ 1656608 h 1656608"/>
              <a:gd name="connsiteX4" fmla="*/ 688768 w 2000992"/>
              <a:gd name="connsiteY4" fmla="*/ 1656608 h 1656608"/>
              <a:gd name="connsiteX5" fmla="*/ 706581 w 2000992"/>
              <a:gd name="connsiteY5" fmla="*/ 1632857 h 1656608"/>
              <a:gd name="connsiteX6" fmla="*/ 718457 w 2000992"/>
              <a:gd name="connsiteY6" fmla="*/ 1603169 h 1656608"/>
              <a:gd name="connsiteX7" fmla="*/ 706581 w 2000992"/>
              <a:gd name="connsiteY7" fmla="*/ 1567543 h 1656608"/>
              <a:gd name="connsiteX8" fmla="*/ 688768 w 2000992"/>
              <a:gd name="connsiteY8" fmla="*/ 1537855 h 1656608"/>
              <a:gd name="connsiteX9" fmla="*/ 659080 w 2000992"/>
              <a:gd name="connsiteY9" fmla="*/ 1502229 h 1656608"/>
              <a:gd name="connsiteX10" fmla="*/ 629392 w 2000992"/>
              <a:gd name="connsiteY10" fmla="*/ 1448790 h 1656608"/>
              <a:gd name="connsiteX11" fmla="*/ 629392 w 2000992"/>
              <a:gd name="connsiteY11" fmla="*/ 1407226 h 1656608"/>
              <a:gd name="connsiteX12" fmla="*/ 629392 w 2000992"/>
              <a:gd name="connsiteY12" fmla="*/ 1407226 h 1656608"/>
              <a:gd name="connsiteX13" fmla="*/ 665018 w 2000992"/>
              <a:gd name="connsiteY13" fmla="*/ 1335974 h 1656608"/>
              <a:gd name="connsiteX14" fmla="*/ 724394 w 2000992"/>
              <a:gd name="connsiteY14" fmla="*/ 1312223 h 1656608"/>
              <a:gd name="connsiteX15" fmla="*/ 777833 w 2000992"/>
              <a:gd name="connsiteY15" fmla="*/ 1294410 h 1656608"/>
              <a:gd name="connsiteX16" fmla="*/ 843148 w 2000992"/>
              <a:gd name="connsiteY16" fmla="*/ 1288473 h 1656608"/>
              <a:gd name="connsiteX17" fmla="*/ 896587 w 2000992"/>
              <a:gd name="connsiteY17" fmla="*/ 1300348 h 1656608"/>
              <a:gd name="connsiteX18" fmla="*/ 950026 w 2000992"/>
              <a:gd name="connsiteY18" fmla="*/ 1312223 h 1656608"/>
              <a:gd name="connsiteX19" fmla="*/ 950026 w 2000992"/>
              <a:gd name="connsiteY19" fmla="*/ 1312223 h 1656608"/>
              <a:gd name="connsiteX20" fmla="*/ 994989 w 2000992"/>
              <a:gd name="connsiteY20" fmla="*/ 1352065 h 1656608"/>
              <a:gd name="connsiteX21" fmla="*/ 1015340 w 2000992"/>
              <a:gd name="connsiteY21" fmla="*/ 1383475 h 1656608"/>
              <a:gd name="connsiteX22" fmla="*/ 1015340 w 2000992"/>
              <a:gd name="connsiteY22" fmla="*/ 1383475 h 1656608"/>
              <a:gd name="connsiteX23" fmla="*/ 1015340 w 2000992"/>
              <a:gd name="connsiteY23" fmla="*/ 1454727 h 1656608"/>
              <a:gd name="connsiteX24" fmla="*/ 1015340 w 2000992"/>
              <a:gd name="connsiteY24" fmla="*/ 1454727 h 1656608"/>
              <a:gd name="connsiteX25" fmla="*/ 979714 w 2000992"/>
              <a:gd name="connsiteY25" fmla="*/ 1514104 h 1656608"/>
              <a:gd name="connsiteX26" fmla="*/ 979714 w 2000992"/>
              <a:gd name="connsiteY26" fmla="*/ 1514104 h 1656608"/>
              <a:gd name="connsiteX27" fmla="*/ 944088 w 2000992"/>
              <a:gd name="connsiteY27" fmla="*/ 1555668 h 1656608"/>
              <a:gd name="connsiteX28" fmla="*/ 932213 w 2000992"/>
              <a:gd name="connsiteY28" fmla="*/ 1573481 h 1656608"/>
              <a:gd name="connsiteX29" fmla="*/ 926276 w 2000992"/>
              <a:gd name="connsiteY29" fmla="*/ 1603170 h 1656608"/>
              <a:gd name="connsiteX30" fmla="*/ 932213 w 2000992"/>
              <a:gd name="connsiteY30" fmla="*/ 1644733 h 1656608"/>
              <a:gd name="connsiteX31" fmla="*/ 973776 w 2000992"/>
              <a:gd name="connsiteY31" fmla="*/ 1650670 h 1656608"/>
              <a:gd name="connsiteX32" fmla="*/ 1650670 w 2000992"/>
              <a:gd name="connsiteY32" fmla="*/ 1644733 h 1656608"/>
              <a:gd name="connsiteX33" fmla="*/ 1644732 w 2000992"/>
              <a:gd name="connsiteY33" fmla="*/ 961901 h 1656608"/>
              <a:gd name="connsiteX34" fmla="*/ 1668483 w 2000992"/>
              <a:gd name="connsiteY34" fmla="*/ 955964 h 1656608"/>
              <a:gd name="connsiteX35" fmla="*/ 1668483 w 2000992"/>
              <a:gd name="connsiteY35" fmla="*/ 955964 h 1656608"/>
              <a:gd name="connsiteX36" fmla="*/ 1733797 w 2000992"/>
              <a:gd name="connsiteY36" fmla="*/ 979714 h 1656608"/>
              <a:gd name="connsiteX37" fmla="*/ 1733797 w 2000992"/>
              <a:gd name="connsiteY37" fmla="*/ 979714 h 1656608"/>
              <a:gd name="connsiteX38" fmla="*/ 1787236 w 2000992"/>
              <a:gd name="connsiteY38" fmla="*/ 1027216 h 1656608"/>
              <a:gd name="connsiteX39" fmla="*/ 1787236 w 2000992"/>
              <a:gd name="connsiteY39" fmla="*/ 1027216 h 1656608"/>
              <a:gd name="connsiteX40" fmla="*/ 1858488 w 2000992"/>
              <a:gd name="connsiteY40" fmla="*/ 1045029 h 1656608"/>
              <a:gd name="connsiteX41" fmla="*/ 1911927 w 2000992"/>
              <a:gd name="connsiteY41" fmla="*/ 1027216 h 1656608"/>
              <a:gd name="connsiteX42" fmla="*/ 1947553 w 2000992"/>
              <a:gd name="connsiteY42" fmla="*/ 1003465 h 1656608"/>
              <a:gd name="connsiteX43" fmla="*/ 1947553 w 2000992"/>
              <a:gd name="connsiteY43" fmla="*/ 1003465 h 1656608"/>
              <a:gd name="connsiteX44" fmla="*/ 2000992 w 2000992"/>
              <a:gd name="connsiteY44" fmla="*/ 932213 h 1656608"/>
              <a:gd name="connsiteX45" fmla="*/ 2000992 w 2000992"/>
              <a:gd name="connsiteY45" fmla="*/ 866899 h 1656608"/>
              <a:gd name="connsiteX46" fmla="*/ 1995054 w 2000992"/>
              <a:gd name="connsiteY46" fmla="*/ 765959 h 1656608"/>
              <a:gd name="connsiteX47" fmla="*/ 1977241 w 2000992"/>
              <a:gd name="connsiteY47" fmla="*/ 730333 h 1656608"/>
              <a:gd name="connsiteX48" fmla="*/ 1959428 w 2000992"/>
              <a:gd name="connsiteY48" fmla="*/ 694707 h 1656608"/>
              <a:gd name="connsiteX49" fmla="*/ 1929740 w 2000992"/>
              <a:gd name="connsiteY49" fmla="*/ 682831 h 1656608"/>
              <a:gd name="connsiteX50" fmla="*/ 1900052 w 2000992"/>
              <a:gd name="connsiteY50" fmla="*/ 659081 h 1656608"/>
              <a:gd name="connsiteX51" fmla="*/ 1864426 w 2000992"/>
              <a:gd name="connsiteY51" fmla="*/ 659081 h 1656608"/>
              <a:gd name="connsiteX52" fmla="*/ 1864426 w 2000992"/>
              <a:gd name="connsiteY52" fmla="*/ 659081 h 1656608"/>
              <a:gd name="connsiteX53" fmla="*/ 1835782 w 2000992"/>
              <a:gd name="connsiteY53" fmla="*/ 649888 h 1656608"/>
              <a:gd name="connsiteX54" fmla="*/ 1810987 w 2000992"/>
              <a:gd name="connsiteY54" fmla="*/ 659081 h 1656608"/>
              <a:gd name="connsiteX55" fmla="*/ 1787236 w 2000992"/>
              <a:gd name="connsiteY55" fmla="*/ 676894 h 1656608"/>
              <a:gd name="connsiteX56" fmla="*/ 1775361 w 2000992"/>
              <a:gd name="connsiteY56" fmla="*/ 689586 h 1656608"/>
              <a:gd name="connsiteX57" fmla="*/ 1763485 w 2000992"/>
              <a:gd name="connsiteY57" fmla="*/ 692985 h 1656608"/>
              <a:gd name="connsiteX58" fmla="*/ 1756687 w 2000992"/>
              <a:gd name="connsiteY58" fmla="*/ 696384 h 1656608"/>
              <a:gd name="connsiteX59" fmla="*/ 1727859 w 2000992"/>
              <a:gd name="connsiteY59" fmla="*/ 722673 h 1656608"/>
              <a:gd name="connsiteX60" fmla="*/ 1710046 w 2000992"/>
              <a:gd name="connsiteY60" fmla="*/ 730333 h 1656608"/>
              <a:gd name="connsiteX61" fmla="*/ 1677820 w 2000992"/>
              <a:gd name="connsiteY61" fmla="*/ 770219 h 1656608"/>
              <a:gd name="connsiteX62" fmla="*/ 1645424 w 2000992"/>
              <a:gd name="connsiteY62" fmla="*/ 762063 h 1656608"/>
              <a:gd name="connsiteX63" fmla="*/ 1638794 w 2000992"/>
              <a:gd name="connsiteY63" fmla="*/ 700644 h 1656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000992" h="1656608">
                <a:moveTo>
                  <a:pt x="1638794" y="700644"/>
                </a:moveTo>
                <a:cubicBezTo>
                  <a:pt x="1640773" y="467096"/>
                  <a:pt x="1642753" y="233548"/>
                  <a:pt x="1644732" y="0"/>
                </a:cubicBezTo>
                <a:lnTo>
                  <a:pt x="0" y="5938"/>
                </a:lnTo>
                <a:lnTo>
                  <a:pt x="5937" y="1656608"/>
                </a:lnTo>
                <a:lnTo>
                  <a:pt x="688768" y="1656608"/>
                </a:lnTo>
                <a:lnTo>
                  <a:pt x="706581" y="1632857"/>
                </a:lnTo>
                <a:lnTo>
                  <a:pt x="718457" y="1603169"/>
                </a:lnTo>
                <a:lnTo>
                  <a:pt x="706581" y="1567543"/>
                </a:lnTo>
                <a:lnTo>
                  <a:pt x="688768" y="1537855"/>
                </a:lnTo>
                <a:lnTo>
                  <a:pt x="659080" y="1502229"/>
                </a:lnTo>
                <a:lnTo>
                  <a:pt x="629392" y="1448790"/>
                </a:lnTo>
                <a:lnTo>
                  <a:pt x="629392" y="1407226"/>
                </a:lnTo>
                <a:lnTo>
                  <a:pt x="629392" y="1407226"/>
                </a:lnTo>
                <a:lnTo>
                  <a:pt x="665018" y="1335974"/>
                </a:lnTo>
                <a:lnTo>
                  <a:pt x="724394" y="1312223"/>
                </a:lnTo>
                <a:lnTo>
                  <a:pt x="777833" y="1294410"/>
                </a:lnTo>
                <a:lnTo>
                  <a:pt x="843148" y="1288473"/>
                </a:lnTo>
                <a:lnTo>
                  <a:pt x="896587" y="1300348"/>
                </a:lnTo>
                <a:lnTo>
                  <a:pt x="950026" y="1312223"/>
                </a:lnTo>
                <a:lnTo>
                  <a:pt x="950026" y="1312223"/>
                </a:lnTo>
                <a:lnTo>
                  <a:pt x="994989" y="1352065"/>
                </a:lnTo>
                <a:lnTo>
                  <a:pt x="1015340" y="1383475"/>
                </a:lnTo>
                <a:lnTo>
                  <a:pt x="1015340" y="1383475"/>
                </a:lnTo>
                <a:lnTo>
                  <a:pt x="1015340" y="1454727"/>
                </a:lnTo>
                <a:lnTo>
                  <a:pt x="1015340" y="1454727"/>
                </a:lnTo>
                <a:lnTo>
                  <a:pt x="979714" y="1514104"/>
                </a:lnTo>
                <a:lnTo>
                  <a:pt x="979714" y="1514104"/>
                </a:lnTo>
                <a:lnTo>
                  <a:pt x="944088" y="1555668"/>
                </a:lnTo>
                <a:cubicBezTo>
                  <a:pt x="940130" y="1561606"/>
                  <a:pt x="935182" y="1565564"/>
                  <a:pt x="932213" y="1573481"/>
                </a:cubicBezTo>
                <a:cubicBezTo>
                  <a:pt x="929244" y="1581398"/>
                  <a:pt x="928255" y="1593274"/>
                  <a:pt x="926276" y="1603170"/>
                </a:cubicBezTo>
                <a:lnTo>
                  <a:pt x="932213" y="1644733"/>
                </a:lnTo>
                <a:lnTo>
                  <a:pt x="973776" y="1650670"/>
                </a:lnTo>
                <a:lnTo>
                  <a:pt x="1650670" y="1644733"/>
                </a:lnTo>
                <a:cubicBezTo>
                  <a:pt x="1648691" y="1417122"/>
                  <a:pt x="1646711" y="1189512"/>
                  <a:pt x="1644732" y="961901"/>
                </a:cubicBezTo>
                <a:lnTo>
                  <a:pt x="1668483" y="955964"/>
                </a:lnTo>
                <a:lnTo>
                  <a:pt x="1668483" y="955964"/>
                </a:lnTo>
                <a:lnTo>
                  <a:pt x="1733797" y="979714"/>
                </a:lnTo>
                <a:lnTo>
                  <a:pt x="1733797" y="979714"/>
                </a:lnTo>
                <a:lnTo>
                  <a:pt x="1787236" y="1027216"/>
                </a:lnTo>
                <a:lnTo>
                  <a:pt x="1787236" y="1027216"/>
                </a:lnTo>
                <a:lnTo>
                  <a:pt x="1858488" y="1045029"/>
                </a:lnTo>
                <a:lnTo>
                  <a:pt x="1911927" y="1027216"/>
                </a:lnTo>
                <a:lnTo>
                  <a:pt x="1947553" y="1003465"/>
                </a:lnTo>
                <a:lnTo>
                  <a:pt x="1947553" y="1003465"/>
                </a:lnTo>
                <a:lnTo>
                  <a:pt x="2000992" y="932213"/>
                </a:lnTo>
                <a:lnTo>
                  <a:pt x="2000992" y="866899"/>
                </a:lnTo>
                <a:lnTo>
                  <a:pt x="1995054" y="765959"/>
                </a:lnTo>
                <a:lnTo>
                  <a:pt x="1977241" y="730333"/>
                </a:lnTo>
                <a:lnTo>
                  <a:pt x="1959428" y="694707"/>
                </a:lnTo>
                <a:lnTo>
                  <a:pt x="1929740" y="682831"/>
                </a:lnTo>
                <a:lnTo>
                  <a:pt x="1900052" y="659081"/>
                </a:lnTo>
                <a:lnTo>
                  <a:pt x="1864426" y="659081"/>
                </a:lnTo>
                <a:lnTo>
                  <a:pt x="1864426" y="659081"/>
                </a:lnTo>
                <a:cubicBezTo>
                  <a:pt x="1859652" y="657549"/>
                  <a:pt x="1845330" y="649553"/>
                  <a:pt x="1835782" y="649888"/>
                </a:cubicBezTo>
                <a:lnTo>
                  <a:pt x="1810987" y="659081"/>
                </a:lnTo>
                <a:lnTo>
                  <a:pt x="1787236" y="676894"/>
                </a:lnTo>
                <a:lnTo>
                  <a:pt x="1775361" y="689586"/>
                </a:lnTo>
                <a:cubicBezTo>
                  <a:pt x="1771402" y="689586"/>
                  <a:pt x="1766597" y="691852"/>
                  <a:pt x="1763485" y="692985"/>
                </a:cubicBezTo>
                <a:cubicBezTo>
                  <a:pt x="1760373" y="694118"/>
                  <a:pt x="1762625" y="691436"/>
                  <a:pt x="1756687" y="696384"/>
                </a:cubicBezTo>
                <a:cubicBezTo>
                  <a:pt x="1750749" y="701332"/>
                  <a:pt x="1735633" y="717015"/>
                  <a:pt x="1727859" y="722673"/>
                </a:cubicBezTo>
                <a:cubicBezTo>
                  <a:pt x="1720086" y="728331"/>
                  <a:pt x="1718386" y="722409"/>
                  <a:pt x="1710046" y="730333"/>
                </a:cubicBezTo>
                <a:cubicBezTo>
                  <a:pt x="1701706" y="738257"/>
                  <a:pt x="1688590" y="764931"/>
                  <a:pt x="1677820" y="770219"/>
                </a:cubicBezTo>
                <a:cubicBezTo>
                  <a:pt x="1667050" y="775507"/>
                  <a:pt x="1651928" y="773659"/>
                  <a:pt x="1645424" y="762063"/>
                </a:cubicBezTo>
                <a:cubicBezTo>
                  <a:pt x="1638920" y="750467"/>
                  <a:pt x="1638909" y="827654"/>
                  <a:pt x="1638794" y="70064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971600" y="2078356"/>
            <a:ext cx="2970292" cy="2391866"/>
          </a:xfrm>
          <a:custGeom>
            <a:avLst/>
            <a:gdLst>
              <a:gd name="connsiteX0" fmla="*/ 676550 w 2013794"/>
              <a:gd name="connsiteY0" fmla="*/ 369989 h 2034937"/>
              <a:gd name="connsiteX1" fmla="*/ 0 w 2013794"/>
              <a:gd name="connsiteY1" fmla="*/ 369989 h 2034937"/>
              <a:gd name="connsiteX2" fmla="*/ 10571 w 2013794"/>
              <a:gd name="connsiteY2" fmla="*/ 2034937 h 2034937"/>
              <a:gd name="connsiteX3" fmla="*/ 713549 w 2013794"/>
              <a:gd name="connsiteY3" fmla="*/ 2019080 h 2034937"/>
              <a:gd name="connsiteX4" fmla="*/ 739977 w 2013794"/>
              <a:gd name="connsiteY4" fmla="*/ 1982081 h 2034937"/>
              <a:gd name="connsiteX5" fmla="*/ 739977 w 2013794"/>
              <a:gd name="connsiteY5" fmla="*/ 1945082 h 2034937"/>
              <a:gd name="connsiteX6" fmla="*/ 687122 w 2013794"/>
              <a:gd name="connsiteY6" fmla="*/ 1892227 h 2034937"/>
              <a:gd name="connsiteX7" fmla="*/ 655408 w 2013794"/>
              <a:gd name="connsiteY7" fmla="*/ 1844657 h 2034937"/>
              <a:gd name="connsiteX8" fmla="*/ 650123 w 2013794"/>
              <a:gd name="connsiteY8" fmla="*/ 1775945 h 2034937"/>
              <a:gd name="connsiteX9" fmla="*/ 671265 w 2013794"/>
              <a:gd name="connsiteY9" fmla="*/ 1701947 h 2034937"/>
              <a:gd name="connsiteX10" fmla="*/ 718835 w 2013794"/>
              <a:gd name="connsiteY10" fmla="*/ 1670234 h 2034937"/>
              <a:gd name="connsiteX11" fmla="*/ 787547 w 2013794"/>
              <a:gd name="connsiteY11" fmla="*/ 1659663 h 2034937"/>
              <a:gd name="connsiteX12" fmla="*/ 882687 w 2013794"/>
              <a:gd name="connsiteY12" fmla="*/ 1659663 h 2034937"/>
              <a:gd name="connsiteX13" fmla="*/ 930257 w 2013794"/>
              <a:gd name="connsiteY13" fmla="*/ 1675519 h 2034937"/>
              <a:gd name="connsiteX14" fmla="*/ 998969 w 2013794"/>
              <a:gd name="connsiteY14" fmla="*/ 1707233 h 2034937"/>
              <a:gd name="connsiteX15" fmla="*/ 1014826 w 2013794"/>
              <a:gd name="connsiteY15" fmla="*/ 1770659 h 2034937"/>
              <a:gd name="connsiteX16" fmla="*/ 1020111 w 2013794"/>
              <a:gd name="connsiteY16" fmla="*/ 1807658 h 2034937"/>
              <a:gd name="connsiteX17" fmla="*/ 1020111 w 2013794"/>
              <a:gd name="connsiteY17" fmla="*/ 1807658 h 2034937"/>
              <a:gd name="connsiteX18" fmla="*/ 1009540 w 2013794"/>
              <a:gd name="connsiteY18" fmla="*/ 1865799 h 2034937"/>
              <a:gd name="connsiteX19" fmla="*/ 988398 w 2013794"/>
              <a:gd name="connsiteY19" fmla="*/ 1881656 h 2034937"/>
              <a:gd name="connsiteX20" fmla="*/ 951399 w 2013794"/>
              <a:gd name="connsiteY20" fmla="*/ 1918655 h 2034937"/>
              <a:gd name="connsiteX21" fmla="*/ 951399 w 2013794"/>
              <a:gd name="connsiteY21" fmla="*/ 1918655 h 2034937"/>
              <a:gd name="connsiteX22" fmla="*/ 940828 w 2013794"/>
              <a:gd name="connsiteY22" fmla="*/ 2003223 h 2034937"/>
              <a:gd name="connsiteX23" fmla="*/ 972541 w 2013794"/>
              <a:gd name="connsiteY23" fmla="*/ 2029651 h 2034937"/>
              <a:gd name="connsiteX24" fmla="*/ 1659663 w 2013794"/>
              <a:gd name="connsiteY24" fmla="*/ 2029651 h 2034937"/>
              <a:gd name="connsiteX25" fmla="*/ 1649091 w 2013794"/>
              <a:gd name="connsiteY25" fmla="*/ 1321387 h 2034937"/>
              <a:gd name="connsiteX26" fmla="*/ 1701947 w 2013794"/>
              <a:gd name="connsiteY26" fmla="*/ 1305531 h 2034937"/>
              <a:gd name="connsiteX27" fmla="*/ 1738946 w 2013794"/>
              <a:gd name="connsiteY27" fmla="*/ 1326673 h 2034937"/>
              <a:gd name="connsiteX28" fmla="*/ 1775945 w 2013794"/>
              <a:gd name="connsiteY28" fmla="*/ 1363672 h 2034937"/>
              <a:gd name="connsiteX29" fmla="*/ 1834086 w 2013794"/>
              <a:gd name="connsiteY29" fmla="*/ 1395385 h 2034937"/>
              <a:gd name="connsiteX30" fmla="*/ 1929226 w 2013794"/>
              <a:gd name="connsiteY30" fmla="*/ 1379529 h 2034937"/>
              <a:gd name="connsiteX31" fmla="*/ 2003223 w 2013794"/>
              <a:gd name="connsiteY31" fmla="*/ 1273818 h 2034937"/>
              <a:gd name="connsiteX32" fmla="*/ 2013794 w 2013794"/>
              <a:gd name="connsiteY32" fmla="*/ 1173392 h 2034937"/>
              <a:gd name="connsiteX33" fmla="*/ 1992652 w 2013794"/>
              <a:gd name="connsiteY33" fmla="*/ 1083538 h 2034937"/>
              <a:gd name="connsiteX34" fmla="*/ 1960939 w 2013794"/>
              <a:gd name="connsiteY34" fmla="*/ 1025397 h 2034937"/>
              <a:gd name="connsiteX35" fmla="*/ 1918654 w 2013794"/>
              <a:gd name="connsiteY35" fmla="*/ 993683 h 2034937"/>
              <a:gd name="connsiteX36" fmla="*/ 1871085 w 2013794"/>
              <a:gd name="connsiteY36" fmla="*/ 983112 h 2034937"/>
              <a:gd name="connsiteX37" fmla="*/ 1781230 w 2013794"/>
              <a:gd name="connsiteY37" fmla="*/ 993683 h 2034937"/>
              <a:gd name="connsiteX38" fmla="*/ 1754802 w 2013794"/>
              <a:gd name="connsiteY38" fmla="*/ 1035968 h 2034937"/>
              <a:gd name="connsiteX39" fmla="*/ 1728375 w 2013794"/>
              <a:gd name="connsiteY39" fmla="*/ 1062396 h 2034937"/>
              <a:gd name="connsiteX40" fmla="*/ 1728375 w 2013794"/>
              <a:gd name="connsiteY40" fmla="*/ 1062396 h 2034937"/>
              <a:gd name="connsiteX41" fmla="*/ 1670234 w 2013794"/>
              <a:gd name="connsiteY41" fmla="*/ 1078252 h 2034937"/>
              <a:gd name="connsiteX42" fmla="*/ 1649091 w 2013794"/>
              <a:gd name="connsiteY42" fmla="*/ 1057110 h 2034937"/>
              <a:gd name="connsiteX43" fmla="*/ 1649091 w 2013794"/>
              <a:gd name="connsiteY43" fmla="*/ 354132 h 2034937"/>
              <a:gd name="connsiteX44" fmla="*/ 961970 w 2013794"/>
              <a:gd name="connsiteY44" fmla="*/ 364703 h 2034937"/>
              <a:gd name="connsiteX45" fmla="*/ 946113 w 2013794"/>
              <a:gd name="connsiteY45" fmla="*/ 311848 h 2034937"/>
              <a:gd name="connsiteX46" fmla="*/ 1004254 w 2013794"/>
              <a:gd name="connsiteY46" fmla="*/ 221993 h 2034937"/>
              <a:gd name="connsiteX47" fmla="*/ 1030682 w 2013794"/>
              <a:gd name="connsiteY47" fmla="*/ 158567 h 2034937"/>
              <a:gd name="connsiteX48" fmla="*/ 1009540 w 2013794"/>
              <a:gd name="connsiteY48" fmla="*/ 63427 h 2034937"/>
              <a:gd name="connsiteX49" fmla="*/ 951399 w 2013794"/>
              <a:gd name="connsiteY49" fmla="*/ 21142 h 2034937"/>
              <a:gd name="connsiteX50" fmla="*/ 887972 w 2013794"/>
              <a:gd name="connsiteY50" fmla="*/ 5286 h 2034937"/>
              <a:gd name="connsiteX51" fmla="*/ 782261 w 2013794"/>
              <a:gd name="connsiteY51" fmla="*/ 0 h 2034937"/>
              <a:gd name="connsiteX52" fmla="*/ 681836 w 2013794"/>
              <a:gd name="connsiteY52" fmla="*/ 26428 h 2034937"/>
              <a:gd name="connsiteX53" fmla="*/ 639552 w 2013794"/>
              <a:gd name="connsiteY53" fmla="*/ 84569 h 2034937"/>
              <a:gd name="connsiteX54" fmla="*/ 634266 w 2013794"/>
              <a:gd name="connsiteY54" fmla="*/ 200851 h 2034937"/>
              <a:gd name="connsiteX55" fmla="*/ 660694 w 2013794"/>
              <a:gd name="connsiteY55" fmla="*/ 264278 h 2034937"/>
              <a:gd name="connsiteX56" fmla="*/ 692407 w 2013794"/>
              <a:gd name="connsiteY56" fmla="*/ 295991 h 2034937"/>
              <a:gd name="connsiteX57" fmla="*/ 692407 w 2013794"/>
              <a:gd name="connsiteY57" fmla="*/ 295991 h 2034937"/>
              <a:gd name="connsiteX58" fmla="*/ 724120 w 2013794"/>
              <a:gd name="connsiteY58" fmla="*/ 348846 h 2034937"/>
              <a:gd name="connsiteX59" fmla="*/ 676550 w 2013794"/>
              <a:gd name="connsiteY59" fmla="*/ 369989 h 203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013794" h="2034937">
                <a:moveTo>
                  <a:pt x="676550" y="369989"/>
                </a:moveTo>
                <a:lnTo>
                  <a:pt x="0" y="369989"/>
                </a:lnTo>
                <a:cubicBezTo>
                  <a:pt x="3524" y="924972"/>
                  <a:pt x="7047" y="1479954"/>
                  <a:pt x="10571" y="2034937"/>
                </a:cubicBezTo>
                <a:lnTo>
                  <a:pt x="713549" y="2019080"/>
                </a:lnTo>
                <a:lnTo>
                  <a:pt x="739977" y="1982081"/>
                </a:lnTo>
                <a:lnTo>
                  <a:pt x="739977" y="1945082"/>
                </a:lnTo>
                <a:lnTo>
                  <a:pt x="687122" y="1892227"/>
                </a:lnTo>
                <a:lnTo>
                  <a:pt x="655408" y="1844657"/>
                </a:lnTo>
                <a:lnTo>
                  <a:pt x="650123" y="1775945"/>
                </a:lnTo>
                <a:lnTo>
                  <a:pt x="671265" y="1701947"/>
                </a:lnTo>
                <a:lnTo>
                  <a:pt x="718835" y="1670234"/>
                </a:lnTo>
                <a:lnTo>
                  <a:pt x="787547" y="1659663"/>
                </a:lnTo>
                <a:lnTo>
                  <a:pt x="882687" y="1659663"/>
                </a:lnTo>
                <a:lnTo>
                  <a:pt x="930257" y="1675519"/>
                </a:lnTo>
                <a:lnTo>
                  <a:pt x="998969" y="1707233"/>
                </a:lnTo>
                <a:lnTo>
                  <a:pt x="1014826" y="1770659"/>
                </a:lnTo>
                <a:lnTo>
                  <a:pt x="1020111" y="1807658"/>
                </a:lnTo>
                <a:lnTo>
                  <a:pt x="1020111" y="1807658"/>
                </a:lnTo>
                <a:lnTo>
                  <a:pt x="1009540" y="1865799"/>
                </a:lnTo>
                <a:lnTo>
                  <a:pt x="988398" y="1881656"/>
                </a:lnTo>
                <a:lnTo>
                  <a:pt x="951399" y="1918655"/>
                </a:lnTo>
                <a:lnTo>
                  <a:pt x="951399" y="1918655"/>
                </a:lnTo>
                <a:lnTo>
                  <a:pt x="940828" y="2003223"/>
                </a:lnTo>
                <a:lnTo>
                  <a:pt x="972541" y="2029651"/>
                </a:lnTo>
                <a:lnTo>
                  <a:pt x="1659663" y="2029651"/>
                </a:lnTo>
                <a:lnTo>
                  <a:pt x="1649091" y="1321387"/>
                </a:lnTo>
                <a:lnTo>
                  <a:pt x="1701947" y="1305531"/>
                </a:lnTo>
                <a:lnTo>
                  <a:pt x="1738946" y="1326673"/>
                </a:lnTo>
                <a:lnTo>
                  <a:pt x="1775945" y="1363672"/>
                </a:lnTo>
                <a:lnTo>
                  <a:pt x="1834086" y="1395385"/>
                </a:lnTo>
                <a:lnTo>
                  <a:pt x="1929226" y="1379529"/>
                </a:lnTo>
                <a:lnTo>
                  <a:pt x="2003223" y="1273818"/>
                </a:lnTo>
                <a:lnTo>
                  <a:pt x="2013794" y="1173392"/>
                </a:lnTo>
                <a:lnTo>
                  <a:pt x="1992652" y="1083538"/>
                </a:lnTo>
                <a:lnTo>
                  <a:pt x="1960939" y="1025397"/>
                </a:lnTo>
                <a:lnTo>
                  <a:pt x="1918654" y="993683"/>
                </a:lnTo>
                <a:lnTo>
                  <a:pt x="1871085" y="983112"/>
                </a:lnTo>
                <a:lnTo>
                  <a:pt x="1781230" y="993683"/>
                </a:lnTo>
                <a:lnTo>
                  <a:pt x="1754802" y="1035968"/>
                </a:lnTo>
                <a:lnTo>
                  <a:pt x="1728375" y="1062396"/>
                </a:lnTo>
                <a:lnTo>
                  <a:pt x="1728375" y="1062396"/>
                </a:lnTo>
                <a:lnTo>
                  <a:pt x="1670234" y="1078252"/>
                </a:lnTo>
                <a:lnTo>
                  <a:pt x="1649091" y="1057110"/>
                </a:lnTo>
                <a:lnTo>
                  <a:pt x="1649091" y="354132"/>
                </a:lnTo>
                <a:lnTo>
                  <a:pt x="961970" y="364703"/>
                </a:lnTo>
                <a:lnTo>
                  <a:pt x="946113" y="311848"/>
                </a:lnTo>
                <a:lnTo>
                  <a:pt x="1004254" y="221993"/>
                </a:lnTo>
                <a:lnTo>
                  <a:pt x="1030682" y="158567"/>
                </a:lnTo>
                <a:lnTo>
                  <a:pt x="1009540" y="63427"/>
                </a:lnTo>
                <a:lnTo>
                  <a:pt x="951399" y="21142"/>
                </a:lnTo>
                <a:lnTo>
                  <a:pt x="887972" y="5286"/>
                </a:lnTo>
                <a:lnTo>
                  <a:pt x="782261" y="0"/>
                </a:lnTo>
                <a:lnTo>
                  <a:pt x="681836" y="26428"/>
                </a:lnTo>
                <a:lnTo>
                  <a:pt x="639552" y="84569"/>
                </a:lnTo>
                <a:lnTo>
                  <a:pt x="634266" y="200851"/>
                </a:lnTo>
                <a:lnTo>
                  <a:pt x="660694" y="264278"/>
                </a:lnTo>
                <a:lnTo>
                  <a:pt x="692407" y="295991"/>
                </a:lnTo>
                <a:lnTo>
                  <a:pt x="692407" y="295991"/>
                </a:lnTo>
                <a:lnTo>
                  <a:pt x="724120" y="348846"/>
                </a:lnTo>
                <a:lnTo>
                  <a:pt x="676550" y="369989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989115" y="4018329"/>
            <a:ext cx="2430652" cy="2362167"/>
          </a:xfrm>
          <a:custGeom>
            <a:avLst/>
            <a:gdLst>
              <a:gd name="connsiteX0" fmla="*/ 688312 w 1647930"/>
              <a:gd name="connsiteY0" fmla="*/ 361741 h 2009670"/>
              <a:gd name="connsiteX1" fmla="*/ 0 w 1647930"/>
              <a:gd name="connsiteY1" fmla="*/ 356717 h 2009670"/>
              <a:gd name="connsiteX2" fmla="*/ 5024 w 1647930"/>
              <a:gd name="connsiteY2" fmla="*/ 2009670 h 2009670"/>
              <a:gd name="connsiteX3" fmla="*/ 1647930 w 1647930"/>
              <a:gd name="connsiteY3" fmla="*/ 1994598 h 2009670"/>
              <a:gd name="connsiteX4" fmla="*/ 1637881 w 1647930"/>
              <a:gd name="connsiteY4" fmla="*/ 1316334 h 2009670"/>
              <a:gd name="connsiteX5" fmla="*/ 1597688 w 1647930"/>
              <a:gd name="connsiteY5" fmla="*/ 1286189 h 2009670"/>
              <a:gd name="connsiteX6" fmla="*/ 1562519 w 1647930"/>
              <a:gd name="connsiteY6" fmla="*/ 1286189 h 2009670"/>
              <a:gd name="connsiteX7" fmla="*/ 1537398 w 1647930"/>
              <a:gd name="connsiteY7" fmla="*/ 1316334 h 2009670"/>
              <a:gd name="connsiteX8" fmla="*/ 1512277 w 1647930"/>
              <a:gd name="connsiteY8" fmla="*/ 1356528 h 2009670"/>
              <a:gd name="connsiteX9" fmla="*/ 1457011 w 1647930"/>
              <a:gd name="connsiteY9" fmla="*/ 1371600 h 2009670"/>
              <a:gd name="connsiteX10" fmla="*/ 1396721 w 1647930"/>
              <a:gd name="connsiteY10" fmla="*/ 1371600 h 2009670"/>
              <a:gd name="connsiteX11" fmla="*/ 1336431 w 1647930"/>
              <a:gd name="connsiteY11" fmla="*/ 1331407 h 2009670"/>
              <a:gd name="connsiteX12" fmla="*/ 1296238 w 1647930"/>
              <a:gd name="connsiteY12" fmla="*/ 1256044 h 2009670"/>
              <a:gd name="connsiteX13" fmla="*/ 1286189 w 1647930"/>
              <a:gd name="connsiteY13" fmla="*/ 1180681 h 2009670"/>
              <a:gd name="connsiteX14" fmla="*/ 1296238 w 1647930"/>
              <a:gd name="connsiteY14" fmla="*/ 1090246 h 2009670"/>
              <a:gd name="connsiteX15" fmla="*/ 1331407 w 1647930"/>
              <a:gd name="connsiteY15" fmla="*/ 1024932 h 2009670"/>
              <a:gd name="connsiteX16" fmla="*/ 1386673 w 1647930"/>
              <a:gd name="connsiteY16" fmla="*/ 994787 h 2009670"/>
              <a:gd name="connsiteX17" fmla="*/ 1462035 w 1647930"/>
              <a:gd name="connsiteY17" fmla="*/ 989763 h 2009670"/>
              <a:gd name="connsiteX18" fmla="*/ 1522325 w 1647930"/>
              <a:gd name="connsiteY18" fmla="*/ 1040004 h 2009670"/>
              <a:gd name="connsiteX19" fmla="*/ 1572567 w 1647930"/>
              <a:gd name="connsiteY19" fmla="*/ 1075174 h 2009670"/>
              <a:gd name="connsiteX20" fmla="*/ 1607736 w 1647930"/>
              <a:gd name="connsiteY20" fmla="*/ 1075174 h 2009670"/>
              <a:gd name="connsiteX21" fmla="*/ 1637881 w 1647930"/>
              <a:gd name="connsiteY21" fmla="*/ 1055077 h 2009670"/>
              <a:gd name="connsiteX22" fmla="*/ 1647930 w 1647930"/>
              <a:gd name="connsiteY22" fmla="*/ 351692 h 2009670"/>
              <a:gd name="connsiteX23" fmla="*/ 944545 w 1647930"/>
              <a:gd name="connsiteY23" fmla="*/ 361741 h 2009670"/>
              <a:gd name="connsiteX24" fmla="*/ 934497 w 1647930"/>
              <a:gd name="connsiteY24" fmla="*/ 321547 h 2009670"/>
              <a:gd name="connsiteX25" fmla="*/ 944545 w 1647930"/>
              <a:gd name="connsiteY25" fmla="*/ 261257 h 2009670"/>
              <a:gd name="connsiteX26" fmla="*/ 999811 w 1647930"/>
              <a:gd name="connsiteY26" fmla="*/ 211015 h 2009670"/>
              <a:gd name="connsiteX27" fmla="*/ 1019908 w 1647930"/>
              <a:gd name="connsiteY27" fmla="*/ 150725 h 2009670"/>
              <a:gd name="connsiteX28" fmla="*/ 1004835 w 1647930"/>
              <a:gd name="connsiteY28" fmla="*/ 65314 h 2009670"/>
              <a:gd name="connsiteX29" fmla="*/ 954594 w 1647930"/>
              <a:gd name="connsiteY29" fmla="*/ 30145 h 2009670"/>
              <a:gd name="connsiteX30" fmla="*/ 859134 w 1647930"/>
              <a:gd name="connsiteY30" fmla="*/ 0 h 2009670"/>
              <a:gd name="connsiteX31" fmla="*/ 753627 w 1647930"/>
              <a:gd name="connsiteY31" fmla="*/ 5024 h 2009670"/>
              <a:gd name="connsiteX32" fmla="*/ 698361 w 1647930"/>
              <a:gd name="connsiteY32" fmla="*/ 30145 h 2009670"/>
              <a:gd name="connsiteX33" fmla="*/ 648119 w 1647930"/>
              <a:gd name="connsiteY33" fmla="*/ 65314 h 2009670"/>
              <a:gd name="connsiteX34" fmla="*/ 622998 w 1647930"/>
              <a:gd name="connsiteY34" fmla="*/ 120580 h 2009670"/>
              <a:gd name="connsiteX35" fmla="*/ 628022 w 1647930"/>
              <a:gd name="connsiteY35" fmla="*/ 190919 h 2009670"/>
              <a:gd name="connsiteX36" fmla="*/ 653143 w 1647930"/>
              <a:gd name="connsiteY36" fmla="*/ 236136 h 2009670"/>
              <a:gd name="connsiteX37" fmla="*/ 688312 w 1647930"/>
              <a:gd name="connsiteY37" fmla="*/ 271306 h 2009670"/>
              <a:gd name="connsiteX38" fmla="*/ 703385 w 1647930"/>
              <a:gd name="connsiteY38" fmla="*/ 291402 h 2009670"/>
              <a:gd name="connsiteX39" fmla="*/ 688312 w 1647930"/>
              <a:gd name="connsiteY39" fmla="*/ 361741 h 2009670"/>
              <a:gd name="connsiteX0" fmla="*/ 688312 w 1647930"/>
              <a:gd name="connsiteY0" fmla="*/ 361741 h 2009670"/>
              <a:gd name="connsiteX1" fmla="*/ 0 w 1647930"/>
              <a:gd name="connsiteY1" fmla="*/ 356717 h 2009670"/>
              <a:gd name="connsiteX2" fmla="*/ 5024 w 1647930"/>
              <a:gd name="connsiteY2" fmla="*/ 2009670 h 2009670"/>
              <a:gd name="connsiteX3" fmla="*/ 1647930 w 1647930"/>
              <a:gd name="connsiteY3" fmla="*/ 1994598 h 2009670"/>
              <a:gd name="connsiteX4" fmla="*/ 1637881 w 1647930"/>
              <a:gd name="connsiteY4" fmla="*/ 1316334 h 2009670"/>
              <a:gd name="connsiteX5" fmla="*/ 1606356 w 1647930"/>
              <a:gd name="connsiteY5" fmla="*/ 1273188 h 2009670"/>
              <a:gd name="connsiteX6" fmla="*/ 1562519 w 1647930"/>
              <a:gd name="connsiteY6" fmla="*/ 1286189 h 2009670"/>
              <a:gd name="connsiteX7" fmla="*/ 1537398 w 1647930"/>
              <a:gd name="connsiteY7" fmla="*/ 1316334 h 2009670"/>
              <a:gd name="connsiteX8" fmla="*/ 1512277 w 1647930"/>
              <a:gd name="connsiteY8" fmla="*/ 1356528 h 2009670"/>
              <a:gd name="connsiteX9" fmla="*/ 1457011 w 1647930"/>
              <a:gd name="connsiteY9" fmla="*/ 1371600 h 2009670"/>
              <a:gd name="connsiteX10" fmla="*/ 1396721 w 1647930"/>
              <a:gd name="connsiteY10" fmla="*/ 1371600 h 2009670"/>
              <a:gd name="connsiteX11" fmla="*/ 1336431 w 1647930"/>
              <a:gd name="connsiteY11" fmla="*/ 1331407 h 2009670"/>
              <a:gd name="connsiteX12" fmla="*/ 1296238 w 1647930"/>
              <a:gd name="connsiteY12" fmla="*/ 1256044 h 2009670"/>
              <a:gd name="connsiteX13" fmla="*/ 1286189 w 1647930"/>
              <a:gd name="connsiteY13" fmla="*/ 1180681 h 2009670"/>
              <a:gd name="connsiteX14" fmla="*/ 1296238 w 1647930"/>
              <a:gd name="connsiteY14" fmla="*/ 1090246 h 2009670"/>
              <a:gd name="connsiteX15" fmla="*/ 1331407 w 1647930"/>
              <a:gd name="connsiteY15" fmla="*/ 1024932 h 2009670"/>
              <a:gd name="connsiteX16" fmla="*/ 1386673 w 1647930"/>
              <a:gd name="connsiteY16" fmla="*/ 994787 h 2009670"/>
              <a:gd name="connsiteX17" fmla="*/ 1462035 w 1647930"/>
              <a:gd name="connsiteY17" fmla="*/ 989763 h 2009670"/>
              <a:gd name="connsiteX18" fmla="*/ 1522325 w 1647930"/>
              <a:gd name="connsiteY18" fmla="*/ 1040004 h 2009670"/>
              <a:gd name="connsiteX19" fmla="*/ 1572567 w 1647930"/>
              <a:gd name="connsiteY19" fmla="*/ 1075174 h 2009670"/>
              <a:gd name="connsiteX20" fmla="*/ 1607736 w 1647930"/>
              <a:gd name="connsiteY20" fmla="*/ 1075174 h 2009670"/>
              <a:gd name="connsiteX21" fmla="*/ 1637881 w 1647930"/>
              <a:gd name="connsiteY21" fmla="*/ 1055077 h 2009670"/>
              <a:gd name="connsiteX22" fmla="*/ 1647930 w 1647930"/>
              <a:gd name="connsiteY22" fmla="*/ 351692 h 2009670"/>
              <a:gd name="connsiteX23" fmla="*/ 944545 w 1647930"/>
              <a:gd name="connsiteY23" fmla="*/ 361741 h 2009670"/>
              <a:gd name="connsiteX24" fmla="*/ 934497 w 1647930"/>
              <a:gd name="connsiteY24" fmla="*/ 321547 h 2009670"/>
              <a:gd name="connsiteX25" fmla="*/ 944545 w 1647930"/>
              <a:gd name="connsiteY25" fmla="*/ 261257 h 2009670"/>
              <a:gd name="connsiteX26" fmla="*/ 999811 w 1647930"/>
              <a:gd name="connsiteY26" fmla="*/ 211015 h 2009670"/>
              <a:gd name="connsiteX27" fmla="*/ 1019908 w 1647930"/>
              <a:gd name="connsiteY27" fmla="*/ 150725 h 2009670"/>
              <a:gd name="connsiteX28" fmla="*/ 1004835 w 1647930"/>
              <a:gd name="connsiteY28" fmla="*/ 65314 h 2009670"/>
              <a:gd name="connsiteX29" fmla="*/ 954594 w 1647930"/>
              <a:gd name="connsiteY29" fmla="*/ 30145 h 2009670"/>
              <a:gd name="connsiteX30" fmla="*/ 859134 w 1647930"/>
              <a:gd name="connsiteY30" fmla="*/ 0 h 2009670"/>
              <a:gd name="connsiteX31" fmla="*/ 753627 w 1647930"/>
              <a:gd name="connsiteY31" fmla="*/ 5024 h 2009670"/>
              <a:gd name="connsiteX32" fmla="*/ 698361 w 1647930"/>
              <a:gd name="connsiteY32" fmla="*/ 30145 h 2009670"/>
              <a:gd name="connsiteX33" fmla="*/ 648119 w 1647930"/>
              <a:gd name="connsiteY33" fmla="*/ 65314 h 2009670"/>
              <a:gd name="connsiteX34" fmla="*/ 622998 w 1647930"/>
              <a:gd name="connsiteY34" fmla="*/ 120580 h 2009670"/>
              <a:gd name="connsiteX35" fmla="*/ 628022 w 1647930"/>
              <a:gd name="connsiteY35" fmla="*/ 190919 h 2009670"/>
              <a:gd name="connsiteX36" fmla="*/ 653143 w 1647930"/>
              <a:gd name="connsiteY36" fmla="*/ 236136 h 2009670"/>
              <a:gd name="connsiteX37" fmla="*/ 688312 w 1647930"/>
              <a:gd name="connsiteY37" fmla="*/ 271306 h 2009670"/>
              <a:gd name="connsiteX38" fmla="*/ 703385 w 1647930"/>
              <a:gd name="connsiteY38" fmla="*/ 291402 h 2009670"/>
              <a:gd name="connsiteX39" fmla="*/ 688312 w 1647930"/>
              <a:gd name="connsiteY39" fmla="*/ 361741 h 2009670"/>
              <a:gd name="connsiteX0" fmla="*/ 688312 w 1647930"/>
              <a:gd name="connsiteY0" fmla="*/ 361741 h 2009670"/>
              <a:gd name="connsiteX1" fmla="*/ 0 w 1647930"/>
              <a:gd name="connsiteY1" fmla="*/ 356717 h 2009670"/>
              <a:gd name="connsiteX2" fmla="*/ 5024 w 1647930"/>
              <a:gd name="connsiteY2" fmla="*/ 2009670 h 2009670"/>
              <a:gd name="connsiteX3" fmla="*/ 1647930 w 1647930"/>
              <a:gd name="connsiteY3" fmla="*/ 1994598 h 2009670"/>
              <a:gd name="connsiteX4" fmla="*/ 1629214 w 1647930"/>
              <a:gd name="connsiteY4" fmla="*/ 1320668 h 2009670"/>
              <a:gd name="connsiteX5" fmla="*/ 1606356 w 1647930"/>
              <a:gd name="connsiteY5" fmla="*/ 1273188 h 2009670"/>
              <a:gd name="connsiteX6" fmla="*/ 1562519 w 1647930"/>
              <a:gd name="connsiteY6" fmla="*/ 1286189 h 2009670"/>
              <a:gd name="connsiteX7" fmla="*/ 1537398 w 1647930"/>
              <a:gd name="connsiteY7" fmla="*/ 1316334 h 2009670"/>
              <a:gd name="connsiteX8" fmla="*/ 1512277 w 1647930"/>
              <a:gd name="connsiteY8" fmla="*/ 1356528 h 2009670"/>
              <a:gd name="connsiteX9" fmla="*/ 1457011 w 1647930"/>
              <a:gd name="connsiteY9" fmla="*/ 1371600 h 2009670"/>
              <a:gd name="connsiteX10" fmla="*/ 1396721 w 1647930"/>
              <a:gd name="connsiteY10" fmla="*/ 1371600 h 2009670"/>
              <a:gd name="connsiteX11" fmla="*/ 1336431 w 1647930"/>
              <a:gd name="connsiteY11" fmla="*/ 1331407 h 2009670"/>
              <a:gd name="connsiteX12" fmla="*/ 1296238 w 1647930"/>
              <a:gd name="connsiteY12" fmla="*/ 1256044 h 2009670"/>
              <a:gd name="connsiteX13" fmla="*/ 1286189 w 1647930"/>
              <a:gd name="connsiteY13" fmla="*/ 1180681 h 2009670"/>
              <a:gd name="connsiteX14" fmla="*/ 1296238 w 1647930"/>
              <a:gd name="connsiteY14" fmla="*/ 1090246 h 2009670"/>
              <a:gd name="connsiteX15" fmla="*/ 1331407 w 1647930"/>
              <a:gd name="connsiteY15" fmla="*/ 1024932 h 2009670"/>
              <a:gd name="connsiteX16" fmla="*/ 1386673 w 1647930"/>
              <a:gd name="connsiteY16" fmla="*/ 994787 h 2009670"/>
              <a:gd name="connsiteX17" fmla="*/ 1462035 w 1647930"/>
              <a:gd name="connsiteY17" fmla="*/ 989763 h 2009670"/>
              <a:gd name="connsiteX18" fmla="*/ 1522325 w 1647930"/>
              <a:gd name="connsiteY18" fmla="*/ 1040004 h 2009670"/>
              <a:gd name="connsiteX19" fmla="*/ 1572567 w 1647930"/>
              <a:gd name="connsiteY19" fmla="*/ 1075174 h 2009670"/>
              <a:gd name="connsiteX20" fmla="*/ 1607736 w 1647930"/>
              <a:gd name="connsiteY20" fmla="*/ 1075174 h 2009670"/>
              <a:gd name="connsiteX21" fmla="*/ 1637881 w 1647930"/>
              <a:gd name="connsiteY21" fmla="*/ 1055077 h 2009670"/>
              <a:gd name="connsiteX22" fmla="*/ 1647930 w 1647930"/>
              <a:gd name="connsiteY22" fmla="*/ 351692 h 2009670"/>
              <a:gd name="connsiteX23" fmla="*/ 944545 w 1647930"/>
              <a:gd name="connsiteY23" fmla="*/ 361741 h 2009670"/>
              <a:gd name="connsiteX24" fmla="*/ 934497 w 1647930"/>
              <a:gd name="connsiteY24" fmla="*/ 321547 h 2009670"/>
              <a:gd name="connsiteX25" fmla="*/ 944545 w 1647930"/>
              <a:gd name="connsiteY25" fmla="*/ 261257 h 2009670"/>
              <a:gd name="connsiteX26" fmla="*/ 999811 w 1647930"/>
              <a:gd name="connsiteY26" fmla="*/ 211015 h 2009670"/>
              <a:gd name="connsiteX27" fmla="*/ 1019908 w 1647930"/>
              <a:gd name="connsiteY27" fmla="*/ 150725 h 2009670"/>
              <a:gd name="connsiteX28" fmla="*/ 1004835 w 1647930"/>
              <a:gd name="connsiteY28" fmla="*/ 65314 h 2009670"/>
              <a:gd name="connsiteX29" fmla="*/ 954594 w 1647930"/>
              <a:gd name="connsiteY29" fmla="*/ 30145 h 2009670"/>
              <a:gd name="connsiteX30" fmla="*/ 859134 w 1647930"/>
              <a:gd name="connsiteY30" fmla="*/ 0 h 2009670"/>
              <a:gd name="connsiteX31" fmla="*/ 753627 w 1647930"/>
              <a:gd name="connsiteY31" fmla="*/ 5024 h 2009670"/>
              <a:gd name="connsiteX32" fmla="*/ 698361 w 1647930"/>
              <a:gd name="connsiteY32" fmla="*/ 30145 h 2009670"/>
              <a:gd name="connsiteX33" fmla="*/ 648119 w 1647930"/>
              <a:gd name="connsiteY33" fmla="*/ 65314 h 2009670"/>
              <a:gd name="connsiteX34" fmla="*/ 622998 w 1647930"/>
              <a:gd name="connsiteY34" fmla="*/ 120580 h 2009670"/>
              <a:gd name="connsiteX35" fmla="*/ 628022 w 1647930"/>
              <a:gd name="connsiteY35" fmla="*/ 190919 h 2009670"/>
              <a:gd name="connsiteX36" fmla="*/ 653143 w 1647930"/>
              <a:gd name="connsiteY36" fmla="*/ 236136 h 2009670"/>
              <a:gd name="connsiteX37" fmla="*/ 688312 w 1647930"/>
              <a:gd name="connsiteY37" fmla="*/ 271306 h 2009670"/>
              <a:gd name="connsiteX38" fmla="*/ 703385 w 1647930"/>
              <a:gd name="connsiteY38" fmla="*/ 291402 h 2009670"/>
              <a:gd name="connsiteX39" fmla="*/ 688312 w 1647930"/>
              <a:gd name="connsiteY39" fmla="*/ 361741 h 2009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647930" h="2009670">
                <a:moveTo>
                  <a:pt x="688312" y="361741"/>
                </a:moveTo>
                <a:lnTo>
                  <a:pt x="0" y="356717"/>
                </a:lnTo>
                <a:cubicBezTo>
                  <a:pt x="1675" y="907701"/>
                  <a:pt x="3349" y="1458686"/>
                  <a:pt x="5024" y="2009670"/>
                </a:cubicBezTo>
                <a:lnTo>
                  <a:pt x="1647930" y="1994598"/>
                </a:lnTo>
                <a:lnTo>
                  <a:pt x="1629214" y="1320668"/>
                </a:lnTo>
                <a:lnTo>
                  <a:pt x="1606356" y="1273188"/>
                </a:lnTo>
                <a:lnTo>
                  <a:pt x="1562519" y="1286189"/>
                </a:lnTo>
                <a:lnTo>
                  <a:pt x="1537398" y="1316334"/>
                </a:lnTo>
                <a:lnTo>
                  <a:pt x="1512277" y="1356528"/>
                </a:lnTo>
                <a:lnTo>
                  <a:pt x="1457011" y="1371600"/>
                </a:lnTo>
                <a:lnTo>
                  <a:pt x="1396721" y="1371600"/>
                </a:lnTo>
                <a:lnTo>
                  <a:pt x="1336431" y="1331407"/>
                </a:lnTo>
                <a:lnTo>
                  <a:pt x="1296238" y="1256044"/>
                </a:lnTo>
                <a:lnTo>
                  <a:pt x="1286189" y="1180681"/>
                </a:lnTo>
                <a:lnTo>
                  <a:pt x="1296238" y="1090246"/>
                </a:lnTo>
                <a:lnTo>
                  <a:pt x="1331407" y="1024932"/>
                </a:lnTo>
                <a:lnTo>
                  <a:pt x="1386673" y="994787"/>
                </a:lnTo>
                <a:lnTo>
                  <a:pt x="1462035" y="989763"/>
                </a:lnTo>
                <a:lnTo>
                  <a:pt x="1522325" y="1040004"/>
                </a:lnTo>
                <a:lnTo>
                  <a:pt x="1572567" y="1075174"/>
                </a:lnTo>
                <a:lnTo>
                  <a:pt x="1607736" y="1075174"/>
                </a:lnTo>
                <a:lnTo>
                  <a:pt x="1637881" y="1055077"/>
                </a:lnTo>
                <a:lnTo>
                  <a:pt x="1647930" y="351692"/>
                </a:lnTo>
                <a:lnTo>
                  <a:pt x="944545" y="361741"/>
                </a:lnTo>
                <a:lnTo>
                  <a:pt x="934497" y="321547"/>
                </a:lnTo>
                <a:lnTo>
                  <a:pt x="944545" y="261257"/>
                </a:lnTo>
                <a:lnTo>
                  <a:pt x="999811" y="211015"/>
                </a:lnTo>
                <a:lnTo>
                  <a:pt x="1019908" y="150725"/>
                </a:lnTo>
                <a:lnTo>
                  <a:pt x="1004835" y="65314"/>
                </a:lnTo>
                <a:lnTo>
                  <a:pt x="954594" y="30145"/>
                </a:lnTo>
                <a:lnTo>
                  <a:pt x="859134" y="0"/>
                </a:lnTo>
                <a:lnTo>
                  <a:pt x="753627" y="5024"/>
                </a:lnTo>
                <a:lnTo>
                  <a:pt x="698361" y="30145"/>
                </a:lnTo>
                <a:lnTo>
                  <a:pt x="648119" y="65314"/>
                </a:lnTo>
                <a:lnTo>
                  <a:pt x="622998" y="120580"/>
                </a:lnTo>
                <a:lnTo>
                  <a:pt x="628022" y="190919"/>
                </a:lnTo>
                <a:lnTo>
                  <a:pt x="653143" y="236136"/>
                </a:lnTo>
                <a:lnTo>
                  <a:pt x="688312" y="271306"/>
                </a:lnTo>
                <a:lnTo>
                  <a:pt x="703385" y="291402"/>
                </a:lnTo>
                <a:lnTo>
                  <a:pt x="688312" y="361741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3401839" y="548681"/>
            <a:ext cx="2956799" cy="2373977"/>
          </a:xfrm>
          <a:custGeom>
            <a:avLst/>
            <a:gdLst>
              <a:gd name="connsiteX0" fmla="*/ 1637881 w 2004646"/>
              <a:gd name="connsiteY0" fmla="*/ 683287 h 2019718"/>
              <a:gd name="connsiteX1" fmla="*/ 1642906 w 2004646"/>
              <a:gd name="connsiteY1" fmla="*/ 0 h 2019718"/>
              <a:gd name="connsiteX2" fmla="*/ 0 w 2004646"/>
              <a:gd name="connsiteY2" fmla="*/ 10048 h 2019718"/>
              <a:gd name="connsiteX3" fmla="*/ 5024 w 2004646"/>
              <a:gd name="connsiteY3" fmla="*/ 703384 h 2019718"/>
              <a:gd name="connsiteX4" fmla="*/ 40193 w 2004646"/>
              <a:gd name="connsiteY4" fmla="*/ 743578 h 2019718"/>
              <a:gd name="connsiteX5" fmla="*/ 70338 w 2004646"/>
              <a:gd name="connsiteY5" fmla="*/ 738553 h 2019718"/>
              <a:gd name="connsiteX6" fmla="*/ 140677 w 2004646"/>
              <a:gd name="connsiteY6" fmla="*/ 688312 h 2019718"/>
              <a:gd name="connsiteX7" fmla="*/ 175846 w 2004646"/>
              <a:gd name="connsiteY7" fmla="*/ 658167 h 2019718"/>
              <a:gd name="connsiteX8" fmla="*/ 246185 w 2004646"/>
              <a:gd name="connsiteY8" fmla="*/ 653142 h 2019718"/>
              <a:gd name="connsiteX9" fmla="*/ 296426 w 2004646"/>
              <a:gd name="connsiteY9" fmla="*/ 668215 h 2019718"/>
              <a:gd name="connsiteX10" fmla="*/ 341644 w 2004646"/>
              <a:gd name="connsiteY10" fmla="*/ 723481 h 2019718"/>
              <a:gd name="connsiteX11" fmla="*/ 361741 w 2004646"/>
              <a:gd name="connsiteY11" fmla="*/ 783771 h 2019718"/>
              <a:gd name="connsiteX12" fmla="*/ 361741 w 2004646"/>
              <a:gd name="connsiteY12" fmla="*/ 884254 h 2019718"/>
              <a:gd name="connsiteX13" fmla="*/ 341644 w 2004646"/>
              <a:gd name="connsiteY13" fmla="*/ 949569 h 2019718"/>
              <a:gd name="connsiteX14" fmla="*/ 296426 w 2004646"/>
              <a:gd name="connsiteY14" fmla="*/ 1004835 h 2019718"/>
              <a:gd name="connsiteX15" fmla="*/ 221064 w 2004646"/>
              <a:gd name="connsiteY15" fmla="*/ 1024931 h 2019718"/>
              <a:gd name="connsiteX16" fmla="*/ 160774 w 2004646"/>
              <a:gd name="connsiteY16" fmla="*/ 1024931 h 2019718"/>
              <a:gd name="connsiteX17" fmla="*/ 140677 w 2004646"/>
              <a:gd name="connsiteY17" fmla="*/ 1004835 h 2019718"/>
              <a:gd name="connsiteX18" fmla="*/ 105508 w 2004646"/>
              <a:gd name="connsiteY18" fmla="*/ 974690 h 2019718"/>
              <a:gd name="connsiteX19" fmla="*/ 70338 w 2004646"/>
              <a:gd name="connsiteY19" fmla="*/ 949569 h 2019718"/>
              <a:gd name="connsiteX20" fmla="*/ 70338 w 2004646"/>
              <a:gd name="connsiteY20" fmla="*/ 949569 h 2019718"/>
              <a:gd name="connsiteX21" fmla="*/ 0 w 2004646"/>
              <a:gd name="connsiteY21" fmla="*/ 969665 h 2019718"/>
              <a:gd name="connsiteX22" fmla="*/ 5024 w 2004646"/>
              <a:gd name="connsiteY22" fmla="*/ 1663002 h 2019718"/>
              <a:gd name="connsiteX23" fmla="*/ 693336 w 2004646"/>
              <a:gd name="connsiteY23" fmla="*/ 1657978 h 2019718"/>
              <a:gd name="connsiteX24" fmla="*/ 708409 w 2004646"/>
              <a:gd name="connsiteY24" fmla="*/ 1708219 h 2019718"/>
              <a:gd name="connsiteX25" fmla="*/ 693336 w 2004646"/>
              <a:gd name="connsiteY25" fmla="*/ 1743389 h 2019718"/>
              <a:gd name="connsiteX26" fmla="*/ 643095 w 2004646"/>
              <a:gd name="connsiteY26" fmla="*/ 1798654 h 2019718"/>
              <a:gd name="connsiteX27" fmla="*/ 622998 w 2004646"/>
              <a:gd name="connsiteY27" fmla="*/ 1858945 h 2019718"/>
              <a:gd name="connsiteX28" fmla="*/ 638070 w 2004646"/>
              <a:gd name="connsiteY28" fmla="*/ 1919235 h 2019718"/>
              <a:gd name="connsiteX29" fmla="*/ 688312 w 2004646"/>
              <a:gd name="connsiteY29" fmla="*/ 1994597 h 2019718"/>
              <a:gd name="connsiteX30" fmla="*/ 798844 w 2004646"/>
              <a:gd name="connsiteY30" fmla="*/ 2019718 h 2019718"/>
              <a:gd name="connsiteX31" fmla="*/ 854110 w 2004646"/>
              <a:gd name="connsiteY31" fmla="*/ 2014694 h 2019718"/>
              <a:gd name="connsiteX32" fmla="*/ 929473 w 2004646"/>
              <a:gd name="connsiteY32" fmla="*/ 1999622 h 2019718"/>
              <a:gd name="connsiteX33" fmla="*/ 999811 w 2004646"/>
              <a:gd name="connsiteY33" fmla="*/ 1959428 h 2019718"/>
              <a:gd name="connsiteX34" fmla="*/ 1024932 w 2004646"/>
              <a:gd name="connsiteY34" fmla="*/ 1909186 h 2019718"/>
              <a:gd name="connsiteX35" fmla="*/ 1029956 w 2004646"/>
              <a:gd name="connsiteY35" fmla="*/ 1843872 h 2019718"/>
              <a:gd name="connsiteX36" fmla="*/ 999811 w 2004646"/>
              <a:gd name="connsiteY36" fmla="*/ 1788606 h 2019718"/>
              <a:gd name="connsiteX37" fmla="*/ 964642 w 2004646"/>
              <a:gd name="connsiteY37" fmla="*/ 1748413 h 2019718"/>
              <a:gd name="connsiteX38" fmla="*/ 944545 w 2004646"/>
              <a:gd name="connsiteY38" fmla="*/ 1723292 h 2019718"/>
              <a:gd name="connsiteX39" fmla="*/ 939521 w 2004646"/>
              <a:gd name="connsiteY39" fmla="*/ 1673050 h 2019718"/>
              <a:gd name="connsiteX40" fmla="*/ 949569 w 2004646"/>
              <a:gd name="connsiteY40" fmla="*/ 1657978 h 2019718"/>
              <a:gd name="connsiteX41" fmla="*/ 949569 w 2004646"/>
              <a:gd name="connsiteY41" fmla="*/ 1657978 h 2019718"/>
              <a:gd name="connsiteX42" fmla="*/ 1647930 w 2004646"/>
              <a:gd name="connsiteY42" fmla="*/ 1657978 h 2019718"/>
              <a:gd name="connsiteX43" fmla="*/ 1647930 w 2004646"/>
              <a:gd name="connsiteY43" fmla="*/ 944545 h 2019718"/>
              <a:gd name="connsiteX44" fmla="*/ 1688123 w 2004646"/>
              <a:gd name="connsiteY44" fmla="*/ 924448 h 2019718"/>
              <a:gd name="connsiteX45" fmla="*/ 1728316 w 2004646"/>
              <a:gd name="connsiteY45" fmla="*/ 954593 h 2019718"/>
              <a:gd name="connsiteX46" fmla="*/ 1763486 w 2004646"/>
              <a:gd name="connsiteY46" fmla="*/ 999811 h 2019718"/>
              <a:gd name="connsiteX47" fmla="*/ 1843873 w 2004646"/>
              <a:gd name="connsiteY47" fmla="*/ 1024931 h 2019718"/>
              <a:gd name="connsiteX48" fmla="*/ 1904163 w 2004646"/>
              <a:gd name="connsiteY48" fmla="*/ 1019907 h 2019718"/>
              <a:gd name="connsiteX49" fmla="*/ 1969477 w 2004646"/>
              <a:gd name="connsiteY49" fmla="*/ 974690 h 2019718"/>
              <a:gd name="connsiteX50" fmla="*/ 1994598 w 2004646"/>
              <a:gd name="connsiteY50" fmla="*/ 919424 h 2019718"/>
              <a:gd name="connsiteX51" fmla="*/ 2004646 w 2004646"/>
              <a:gd name="connsiteY51" fmla="*/ 834013 h 2019718"/>
              <a:gd name="connsiteX52" fmla="*/ 1989574 w 2004646"/>
              <a:gd name="connsiteY52" fmla="*/ 728505 h 2019718"/>
              <a:gd name="connsiteX53" fmla="*/ 1949380 w 2004646"/>
              <a:gd name="connsiteY53" fmla="*/ 668215 h 2019718"/>
              <a:gd name="connsiteX54" fmla="*/ 1879042 w 2004646"/>
              <a:gd name="connsiteY54" fmla="*/ 658167 h 2019718"/>
              <a:gd name="connsiteX55" fmla="*/ 1828800 w 2004646"/>
              <a:gd name="connsiteY55" fmla="*/ 653142 h 2019718"/>
              <a:gd name="connsiteX56" fmla="*/ 1748413 w 2004646"/>
              <a:gd name="connsiteY56" fmla="*/ 678263 h 2019718"/>
              <a:gd name="connsiteX57" fmla="*/ 1713244 w 2004646"/>
              <a:gd name="connsiteY57" fmla="*/ 723481 h 2019718"/>
              <a:gd name="connsiteX58" fmla="*/ 1688123 w 2004646"/>
              <a:gd name="connsiteY58" fmla="*/ 743578 h 2019718"/>
              <a:gd name="connsiteX59" fmla="*/ 1637881 w 2004646"/>
              <a:gd name="connsiteY59" fmla="*/ 683287 h 2019718"/>
              <a:gd name="connsiteX0" fmla="*/ 1637881 w 2004646"/>
              <a:gd name="connsiteY0" fmla="*/ 683287 h 2019718"/>
              <a:gd name="connsiteX1" fmla="*/ 1642906 w 2004646"/>
              <a:gd name="connsiteY1" fmla="*/ 0 h 2019718"/>
              <a:gd name="connsiteX2" fmla="*/ 0 w 2004646"/>
              <a:gd name="connsiteY2" fmla="*/ 10048 h 2019718"/>
              <a:gd name="connsiteX3" fmla="*/ 5024 w 2004646"/>
              <a:gd name="connsiteY3" fmla="*/ 703384 h 2019718"/>
              <a:gd name="connsiteX4" fmla="*/ 20096 w 2004646"/>
              <a:gd name="connsiteY4" fmla="*/ 768699 h 2019718"/>
              <a:gd name="connsiteX5" fmla="*/ 70338 w 2004646"/>
              <a:gd name="connsiteY5" fmla="*/ 738553 h 2019718"/>
              <a:gd name="connsiteX6" fmla="*/ 140677 w 2004646"/>
              <a:gd name="connsiteY6" fmla="*/ 688312 h 2019718"/>
              <a:gd name="connsiteX7" fmla="*/ 175846 w 2004646"/>
              <a:gd name="connsiteY7" fmla="*/ 658167 h 2019718"/>
              <a:gd name="connsiteX8" fmla="*/ 246185 w 2004646"/>
              <a:gd name="connsiteY8" fmla="*/ 653142 h 2019718"/>
              <a:gd name="connsiteX9" fmla="*/ 296426 w 2004646"/>
              <a:gd name="connsiteY9" fmla="*/ 668215 h 2019718"/>
              <a:gd name="connsiteX10" fmla="*/ 341644 w 2004646"/>
              <a:gd name="connsiteY10" fmla="*/ 723481 h 2019718"/>
              <a:gd name="connsiteX11" fmla="*/ 361741 w 2004646"/>
              <a:gd name="connsiteY11" fmla="*/ 783771 h 2019718"/>
              <a:gd name="connsiteX12" fmla="*/ 361741 w 2004646"/>
              <a:gd name="connsiteY12" fmla="*/ 884254 h 2019718"/>
              <a:gd name="connsiteX13" fmla="*/ 341644 w 2004646"/>
              <a:gd name="connsiteY13" fmla="*/ 949569 h 2019718"/>
              <a:gd name="connsiteX14" fmla="*/ 296426 w 2004646"/>
              <a:gd name="connsiteY14" fmla="*/ 1004835 h 2019718"/>
              <a:gd name="connsiteX15" fmla="*/ 221064 w 2004646"/>
              <a:gd name="connsiteY15" fmla="*/ 1024931 h 2019718"/>
              <a:gd name="connsiteX16" fmla="*/ 160774 w 2004646"/>
              <a:gd name="connsiteY16" fmla="*/ 1024931 h 2019718"/>
              <a:gd name="connsiteX17" fmla="*/ 140677 w 2004646"/>
              <a:gd name="connsiteY17" fmla="*/ 1004835 h 2019718"/>
              <a:gd name="connsiteX18" fmla="*/ 105508 w 2004646"/>
              <a:gd name="connsiteY18" fmla="*/ 974690 h 2019718"/>
              <a:gd name="connsiteX19" fmla="*/ 70338 w 2004646"/>
              <a:gd name="connsiteY19" fmla="*/ 949569 h 2019718"/>
              <a:gd name="connsiteX20" fmla="*/ 70338 w 2004646"/>
              <a:gd name="connsiteY20" fmla="*/ 949569 h 2019718"/>
              <a:gd name="connsiteX21" fmla="*/ 0 w 2004646"/>
              <a:gd name="connsiteY21" fmla="*/ 969665 h 2019718"/>
              <a:gd name="connsiteX22" fmla="*/ 5024 w 2004646"/>
              <a:gd name="connsiteY22" fmla="*/ 1663002 h 2019718"/>
              <a:gd name="connsiteX23" fmla="*/ 693336 w 2004646"/>
              <a:gd name="connsiteY23" fmla="*/ 1657978 h 2019718"/>
              <a:gd name="connsiteX24" fmla="*/ 708409 w 2004646"/>
              <a:gd name="connsiteY24" fmla="*/ 1708219 h 2019718"/>
              <a:gd name="connsiteX25" fmla="*/ 693336 w 2004646"/>
              <a:gd name="connsiteY25" fmla="*/ 1743389 h 2019718"/>
              <a:gd name="connsiteX26" fmla="*/ 643095 w 2004646"/>
              <a:gd name="connsiteY26" fmla="*/ 1798654 h 2019718"/>
              <a:gd name="connsiteX27" fmla="*/ 622998 w 2004646"/>
              <a:gd name="connsiteY27" fmla="*/ 1858945 h 2019718"/>
              <a:gd name="connsiteX28" fmla="*/ 638070 w 2004646"/>
              <a:gd name="connsiteY28" fmla="*/ 1919235 h 2019718"/>
              <a:gd name="connsiteX29" fmla="*/ 688312 w 2004646"/>
              <a:gd name="connsiteY29" fmla="*/ 1994597 h 2019718"/>
              <a:gd name="connsiteX30" fmla="*/ 798844 w 2004646"/>
              <a:gd name="connsiteY30" fmla="*/ 2019718 h 2019718"/>
              <a:gd name="connsiteX31" fmla="*/ 854110 w 2004646"/>
              <a:gd name="connsiteY31" fmla="*/ 2014694 h 2019718"/>
              <a:gd name="connsiteX32" fmla="*/ 929473 w 2004646"/>
              <a:gd name="connsiteY32" fmla="*/ 1999622 h 2019718"/>
              <a:gd name="connsiteX33" fmla="*/ 999811 w 2004646"/>
              <a:gd name="connsiteY33" fmla="*/ 1959428 h 2019718"/>
              <a:gd name="connsiteX34" fmla="*/ 1024932 w 2004646"/>
              <a:gd name="connsiteY34" fmla="*/ 1909186 h 2019718"/>
              <a:gd name="connsiteX35" fmla="*/ 1029956 w 2004646"/>
              <a:gd name="connsiteY35" fmla="*/ 1843872 h 2019718"/>
              <a:gd name="connsiteX36" fmla="*/ 999811 w 2004646"/>
              <a:gd name="connsiteY36" fmla="*/ 1788606 h 2019718"/>
              <a:gd name="connsiteX37" fmla="*/ 964642 w 2004646"/>
              <a:gd name="connsiteY37" fmla="*/ 1748413 h 2019718"/>
              <a:gd name="connsiteX38" fmla="*/ 944545 w 2004646"/>
              <a:gd name="connsiteY38" fmla="*/ 1723292 h 2019718"/>
              <a:gd name="connsiteX39" fmla="*/ 939521 w 2004646"/>
              <a:gd name="connsiteY39" fmla="*/ 1673050 h 2019718"/>
              <a:gd name="connsiteX40" fmla="*/ 949569 w 2004646"/>
              <a:gd name="connsiteY40" fmla="*/ 1657978 h 2019718"/>
              <a:gd name="connsiteX41" fmla="*/ 949569 w 2004646"/>
              <a:gd name="connsiteY41" fmla="*/ 1657978 h 2019718"/>
              <a:gd name="connsiteX42" fmla="*/ 1647930 w 2004646"/>
              <a:gd name="connsiteY42" fmla="*/ 1657978 h 2019718"/>
              <a:gd name="connsiteX43" fmla="*/ 1647930 w 2004646"/>
              <a:gd name="connsiteY43" fmla="*/ 944545 h 2019718"/>
              <a:gd name="connsiteX44" fmla="*/ 1688123 w 2004646"/>
              <a:gd name="connsiteY44" fmla="*/ 924448 h 2019718"/>
              <a:gd name="connsiteX45" fmla="*/ 1728316 w 2004646"/>
              <a:gd name="connsiteY45" fmla="*/ 954593 h 2019718"/>
              <a:gd name="connsiteX46" fmla="*/ 1763486 w 2004646"/>
              <a:gd name="connsiteY46" fmla="*/ 999811 h 2019718"/>
              <a:gd name="connsiteX47" fmla="*/ 1843873 w 2004646"/>
              <a:gd name="connsiteY47" fmla="*/ 1024931 h 2019718"/>
              <a:gd name="connsiteX48" fmla="*/ 1904163 w 2004646"/>
              <a:gd name="connsiteY48" fmla="*/ 1019907 h 2019718"/>
              <a:gd name="connsiteX49" fmla="*/ 1969477 w 2004646"/>
              <a:gd name="connsiteY49" fmla="*/ 974690 h 2019718"/>
              <a:gd name="connsiteX50" fmla="*/ 1994598 w 2004646"/>
              <a:gd name="connsiteY50" fmla="*/ 919424 h 2019718"/>
              <a:gd name="connsiteX51" fmla="*/ 2004646 w 2004646"/>
              <a:gd name="connsiteY51" fmla="*/ 834013 h 2019718"/>
              <a:gd name="connsiteX52" fmla="*/ 1989574 w 2004646"/>
              <a:gd name="connsiteY52" fmla="*/ 728505 h 2019718"/>
              <a:gd name="connsiteX53" fmla="*/ 1949380 w 2004646"/>
              <a:gd name="connsiteY53" fmla="*/ 668215 h 2019718"/>
              <a:gd name="connsiteX54" fmla="*/ 1879042 w 2004646"/>
              <a:gd name="connsiteY54" fmla="*/ 658167 h 2019718"/>
              <a:gd name="connsiteX55" fmla="*/ 1828800 w 2004646"/>
              <a:gd name="connsiteY55" fmla="*/ 653142 h 2019718"/>
              <a:gd name="connsiteX56" fmla="*/ 1748413 w 2004646"/>
              <a:gd name="connsiteY56" fmla="*/ 678263 h 2019718"/>
              <a:gd name="connsiteX57" fmla="*/ 1713244 w 2004646"/>
              <a:gd name="connsiteY57" fmla="*/ 723481 h 2019718"/>
              <a:gd name="connsiteX58" fmla="*/ 1688123 w 2004646"/>
              <a:gd name="connsiteY58" fmla="*/ 743578 h 2019718"/>
              <a:gd name="connsiteX59" fmla="*/ 1637881 w 2004646"/>
              <a:gd name="connsiteY59" fmla="*/ 683287 h 2019718"/>
              <a:gd name="connsiteX0" fmla="*/ 1637881 w 2004646"/>
              <a:gd name="connsiteY0" fmla="*/ 683287 h 2019718"/>
              <a:gd name="connsiteX1" fmla="*/ 1642906 w 2004646"/>
              <a:gd name="connsiteY1" fmla="*/ 0 h 2019718"/>
              <a:gd name="connsiteX2" fmla="*/ 0 w 2004646"/>
              <a:gd name="connsiteY2" fmla="*/ 10048 h 2019718"/>
              <a:gd name="connsiteX3" fmla="*/ 5024 w 2004646"/>
              <a:gd name="connsiteY3" fmla="*/ 703384 h 2019718"/>
              <a:gd name="connsiteX4" fmla="*/ 5024 w 2004646"/>
              <a:gd name="connsiteY4" fmla="*/ 778748 h 2019718"/>
              <a:gd name="connsiteX5" fmla="*/ 70338 w 2004646"/>
              <a:gd name="connsiteY5" fmla="*/ 738553 h 2019718"/>
              <a:gd name="connsiteX6" fmla="*/ 140677 w 2004646"/>
              <a:gd name="connsiteY6" fmla="*/ 688312 h 2019718"/>
              <a:gd name="connsiteX7" fmla="*/ 175846 w 2004646"/>
              <a:gd name="connsiteY7" fmla="*/ 658167 h 2019718"/>
              <a:gd name="connsiteX8" fmla="*/ 246185 w 2004646"/>
              <a:gd name="connsiteY8" fmla="*/ 653142 h 2019718"/>
              <a:gd name="connsiteX9" fmla="*/ 296426 w 2004646"/>
              <a:gd name="connsiteY9" fmla="*/ 668215 h 2019718"/>
              <a:gd name="connsiteX10" fmla="*/ 341644 w 2004646"/>
              <a:gd name="connsiteY10" fmla="*/ 723481 h 2019718"/>
              <a:gd name="connsiteX11" fmla="*/ 361741 w 2004646"/>
              <a:gd name="connsiteY11" fmla="*/ 783771 h 2019718"/>
              <a:gd name="connsiteX12" fmla="*/ 361741 w 2004646"/>
              <a:gd name="connsiteY12" fmla="*/ 884254 h 2019718"/>
              <a:gd name="connsiteX13" fmla="*/ 341644 w 2004646"/>
              <a:gd name="connsiteY13" fmla="*/ 949569 h 2019718"/>
              <a:gd name="connsiteX14" fmla="*/ 296426 w 2004646"/>
              <a:gd name="connsiteY14" fmla="*/ 1004835 h 2019718"/>
              <a:gd name="connsiteX15" fmla="*/ 221064 w 2004646"/>
              <a:gd name="connsiteY15" fmla="*/ 1024931 h 2019718"/>
              <a:gd name="connsiteX16" fmla="*/ 160774 w 2004646"/>
              <a:gd name="connsiteY16" fmla="*/ 1024931 h 2019718"/>
              <a:gd name="connsiteX17" fmla="*/ 140677 w 2004646"/>
              <a:gd name="connsiteY17" fmla="*/ 1004835 h 2019718"/>
              <a:gd name="connsiteX18" fmla="*/ 105508 w 2004646"/>
              <a:gd name="connsiteY18" fmla="*/ 974690 h 2019718"/>
              <a:gd name="connsiteX19" fmla="*/ 70338 w 2004646"/>
              <a:gd name="connsiteY19" fmla="*/ 949569 h 2019718"/>
              <a:gd name="connsiteX20" fmla="*/ 70338 w 2004646"/>
              <a:gd name="connsiteY20" fmla="*/ 949569 h 2019718"/>
              <a:gd name="connsiteX21" fmla="*/ 0 w 2004646"/>
              <a:gd name="connsiteY21" fmla="*/ 969665 h 2019718"/>
              <a:gd name="connsiteX22" fmla="*/ 5024 w 2004646"/>
              <a:gd name="connsiteY22" fmla="*/ 1663002 h 2019718"/>
              <a:gd name="connsiteX23" fmla="*/ 693336 w 2004646"/>
              <a:gd name="connsiteY23" fmla="*/ 1657978 h 2019718"/>
              <a:gd name="connsiteX24" fmla="*/ 708409 w 2004646"/>
              <a:gd name="connsiteY24" fmla="*/ 1708219 h 2019718"/>
              <a:gd name="connsiteX25" fmla="*/ 693336 w 2004646"/>
              <a:gd name="connsiteY25" fmla="*/ 1743389 h 2019718"/>
              <a:gd name="connsiteX26" fmla="*/ 643095 w 2004646"/>
              <a:gd name="connsiteY26" fmla="*/ 1798654 h 2019718"/>
              <a:gd name="connsiteX27" fmla="*/ 622998 w 2004646"/>
              <a:gd name="connsiteY27" fmla="*/ 1858945 h 2019718"/>
              <a:gd name="connsiteX28" fmla="*/ 638070 w 2004646"/>
              <a:gd name="connsiteY28" fmla="*/ 1919235 h 2019718"/>
              <a:gd name="connsiteX29" fmla="*/ 688312 w 2004646"/>
              <a:gd name="connsiteY29" fmla="*/ 1994597 h 2019718"/>
              <a:gd name="connsiteX30" fmla="*/ 798844 w 2004646"/>
              <a:gd name="connsiteY30" fmla="*/ 2019718 h 2019718"/>
              <a:gd name="connsiteX31" fmla="*/ 854110 w 2004646"/>
              <a:gd name="connsiteY31" fmla="*/ 2014694 h 2019718"/>
              <a:gd name="connsiteX32" fmla="*/ 929473 w 2004646"/>
              <a:gd name="connsiteY32" fmla="*/ 1999622 h 2019718"/>
              <a:gd name="connsiteX33" fmla="*/ 999811 w 2004646"/>
              <a:gd name="connsiteY33" fmla="*/ 1959428 h 2019718"/>
              <a:gd name="connsiteX34" fmla="*/ 1024932 w 2004646"/>
              <a:gd name="connsiteY34" fmla="*/ 1909186 h 2019718"/>
              <a:gd name="connsiteX35" fmla="*/ 1029956 w 2004646"/>
              <a:gd name="connsiteY35" fmla="*/ 1843872 h 2019718"/>
              <a:gd name="connsiteX36" fmla="*/ 999811 w 2004646"/>
              <a:gd name="connsiteY36" fmla="*/ 1788606 h 2019718"/>
              <a:gd name="connsiteX37" fmla="*/ 964642 w 2004646"/>
              <a:gd name="connsiteY37" fmla="*/ 1748413 h 2019718"/>
              <a:gd name="connsiteX38" fmla="*/ 944545 w 2004646"/>
              <a:gd name="connsiteY38" fmla="*/ 1723292 h 2019718"/>
              <a:gd name="connsiteX39" fmla="*/ 939521 w 2004646"/>
              <a:gd name="connsiteY39" fmla="*/ 1673050 h 2019718"/>
              <a:gd name="connsiteX40" fmla="*/ 949569 w 2004646"/>
              <a:gd name="connsiteY40" fmla="*/ 1657978 h 2019718"/>
              <a:gd name="connsiteX41" fmla="*/ 949569 w 2004646"/>
              <a:gd name="connsiteY41" fmla="*/ 1657978 h 2019718"/>
              <a:gd name="connsiteX42" fmla="*/ 1647930 w 2004646"/>
              <a:gd name="connsiteY42" fmla="*/ 1657978 h 2019718"/>
              <a:gd name="connsiteX43" fmla="*/ 1647930 w 2004646"/>
              <a:gd name="connsiteY43" fmla="*/ 944545 h 2019718"/>
              <a:gd name="connsiteX44" fmla="*/ 1688123 w 2004646"/>
              <a:gd name="connsiteY44" fmla="*/ 924448 h 2019718"/>
              <a:gd name="connsiteX45" fmla="*/ 1728316 w 2004646"/>
              <a:gd name="connsiteY45" fmla="*/ 954593 h 2019718"/>
              <a:gd name="connsiteX46" fmla="*/ 1763486 w 2004646"/>
              <a:gd name="connsiteY46" fmla="*/ 999811 h 2019718"/>
              <a:gd name="connsiteX47" fmla="*/ 1843873 w 2004646"/>
              <a:gd name="connsiteY47" fmla="*/ 1024931 h 2019718"/>
              <a:gd name="connsiteX48" fmla="*/ 1904163 w 2004646"/>
              <a:gd name="connsiteY48" fmla="*/ 1019907 h 2019718"/>
              <a:gd name="connsiteX49" fmla="*/ 1969477 w 2004646"/>
              <a:gd name="connsiteY49" fmla="*/ 974690 h 2019718"/>
              <a:gd name="connsiteX50" fmla="*/ 1994598 w 2004646"/>
              <a:gd name="connsiteY50" fmla="*/ 919424 h 2019718"/>
              <a:gd name="connsiteX51" fmla="*/ 2004646 w 2004646"/>
              <a:gd name="connsiteY51" fmla="*/ 834013 h 2019718"/>
              <a:gd name="connsiteX52" fmla="*/ 1989574 w 2004646"/>
              <a:gd name="connsiteY52" fmla="*/ 728505 h 2019718"/>
              <a:gd name="connsiteX53" fmla="*/ 1949380 w 2004646"/>
              <a:gd name="connsiteY53" fmla="*/ 668215 h 2019718"/>
              <a:gd name="connsiteX54" fmla="*/ 1879042 w 2004646"/>
              <a:gd name="connsiteY54" fmla="*/ 658167 h 2019718"/>
              <a:gd name="connsiteX55" fmla="*/ 1828800 w 2004646"/>
              <a:gd name="connsiteY55" fmla="*/ 653142 h 2019718"/>
              <a:gd name="connsiteX56" fmla="*/ 1748413 w 2004646"/>
              <a:gd name="connsiteY56" fmla="*/ 678263 h 2019718"/>
              <a:gd name="connsiteX57" fmla="*/ 1713244 w 2004646"/>
              <a:gd name="connsiteY57" fmla="*/ 723481 h 2019718"/>
              <a:gd name="connsiteX58" fmla="*/ 1688123 w 2004646"/>
              <a:gd name="connsiteY58" fmla="*/ 743578 h 2019718"/>
              <a:gd name="connsiteX59" fmla="*/ 1637881 w 2004646"/>
              <a:gd name="connsiteY59" fmla="*/ 683287 h 2019718"/>
              <a:gd name="connsiteX0" fmla="*/ 1637881 w 2004646"/>
              <a:gd name="connsiteY0" fmla="*/ 683287 h 2019718"/>
              <a:gd name="connsiteX1" fmla="*/ 1642906 w 2004646"/>
              <a:gd name="connsiteY1" fmla="*/ 0 h 2019718"/>
              <a:gd name="connsiteX2" fmla="*/ 0 w 2004646"/>
              <a:gd name="connsiteY2" fmla="*/ 10048 h 2019718"/>
              <a:gd name="connsiteX3" fmla="*/ 5024 w 2004646"/>
              <a:gd name="connsiteY3" fmla="*/ 703384 h 2019718"/>
              <a:gd name="connsiteX4" fmla="*/ 5024 w 2004646"/>
              <a:gd name="connsiteY4" fmla="*/ 778748 h 2019718"/>
              <a:gd name="connsiteX5" fmla="*/ 70338 w 2004646"/>
              <a:gd name="connsiteY5" fmla="*/ 738553 h 2019718"/>
              <a:gd name="connsiteX6" fmla="*/ 85442 w 2004646"/>
              <a:gd name="connsiteY6" fmla="*/ 727462 h 2019718"/>
              <a:gd name="connsiteX7" fmla="*/ 140677 w 2004646"/>
              <a:gd name="connsiteY7" fmla="*/ 688312 h 2019718"/>
              <a:gd name="connsiteX8" fmla="*/ 175846 w 2004646"/>
              <a:gd name="connsiteY8" fmla="*/ 658167 h 2019718"/>
              <a:gd name="connsiteX9" fmla="*/ 246185 w 2004646"/>
              <a:gd name="connsiteY9" fmla="*/ 653142 h 2019718"/>
              <a:gd name="connsiteX10" fmla="*/ 296426 w 2004646"/>
              <a:gd name="connsiteY10" fmla="*/ 668215 h 2019718"/>
              <a:gd name="connsiteX11" fmla="*/ 341644 w 2004646"/>
              <a:gd name="connsiteY11" fmla="*/ 723481 h 2019718"/>
              <a:gd name="connsiteX12" fmla="*/ 361741 w 2004646"/>
              <a:gd name="connsiteY12" fmla="*/ 783771 h 2019718"/>
              <a:gd name="connsiteX13" fmla="*/ 361741 w 2004646"/>
              <a:gd name="connsiteY13" fmla="*/ 884254 h 2019718"/>
              <a:gd name="connsiteX14" fmla="*/ 341644 w 2004646"/>
              <a:gd name="connsiteY14" fmla="*/ 949569 h 2019718"/>
              <a:gd name="connsiteX15" fmla="*/ 296426 w 2004646"/>
              <a:gd name="connsiteY15" fmla="*/ 1004835 h 2019718"/>
              <a:gd name="connsiteX16" fmla="*/ 221064 w 2004646"/>
              <a:gd name="connsiteY16" fmla="*/ 1024931 h 2019718"/>
              <a:gd name="connsiteX17" fmla="*/ 160774 w 2004646"/>
              <a:gd name="connsiteY17" fmla="*/ 1024931 h 2019718"/>
              <a:gd name="connsiteX18" fmla="*/ 140677 w 2004646"/>
              <a:gd name="connsiteY18" fmla="*/ 1004835 h 2019718"/>
              <a:gd name="connsiteX19" fmla="*/ 105508 w 2004646"/>
              <a:gd name="connsiteY19" fmla="*/ 974690 h 2019718"/>
              <a:gd name="connsiteX20" fmla="*/ 70338 w 2004646"/>
              <a:gd name="connsiteY20" fmla="*/ 949569 h 2019718"/>
              <a:gd name="connsiteX21" fmla="*/ 70338 w 2004646"/>
              <a:gd name="connsiteY21" fmla="*/ 949569 h 2019718"/>
              <a:gd name="connsiteX22" fmla="*/ 0 w 2004646"/>
              <a:gd name="connsiteY22" fmla="*/ 969665 h 2019718"/>
              <a:gd name="connsiteX23" fmla="*/ 5024 w 2004646"/>
              <a:gd name="connsiteY23" fmla="*/ 1663002 h 2019718"/>
              <a:gd name="connsiteX24" fmla="*/ 693336 w 2004646"/>
              <a:gd name="connsiteY24" fmla="*/ 1657978 h 2019718"/>
              <a:gd name="connsiteX25" fmla="*/ 708409 w 2004646"/>
              <a:gd name="connsiteY25" fmla="*/ 1708219 h 2019718"/>
              <a:gd name="connsiteX26" fmla="*/ 693336 w 2004646"/>
              <a:gd name="connsiteY26" fmla="*/ 1743389 h 2019718"/>
              <a:gd name="connsiteX27" fmla="*/ 643095 w 2004646"/>
              <a:gd name="connsiteY27" fmla="*/ 1798654 h 2019718"/>
              <a:gd name="connsiteX28" fmla="*/ 622998 w 2004646"/>
              <a:gd name="connsiteY28" fmla="*/ 1858945 h 2019718"/>
              <a:gd name="connsiteX29" fmla="*/ 638070 w 2004646"/>
              <a:gd name="connsiteY29" fmla="*/ 1919235 h 2019718"/>
              <a:gd name="connsiteX30" fmla="*/ 688312 w 2004646"/>
              <a:gd name="connsiteY30" fmla="*/ 1994597 h 2019718"/>
              <a:gd name="connsiteX31" fmla="*/ 798844 w 2004646"/>
              <a:gd name="connsiteY31" fmla="*/ 2019718 h 2019718"/>
              <a:gd name="connsiteX32" fmla="*/ 854110 w 2004646"/>
              <a:gd name="connsiteY32" fmla="*/ 2014694 h 2019718"/>
              <a:gd name="connsiteX33" fmla="*/ 929473 w 2004646"/>
              <a:gd name="connsiteY33" fmla="*/ 1999622 h 2019718"/>
              <a:gd name="connsiteX34" fmla="*/ 999811 w 2004646"/>
              <a:gd name="connsiteY34" fmla="*/ 1959428 h 2019718"/>
              <a:gd name="connsiteX35" fmla="*/ 1024932 w 2004646"/>
              <a:gd name="connsiteY35" fmla="*/ 1909186 h 2019718"/>
              <a:gd name="connsiteX36" fmla="*/ 1029956 w 2004646"/>
              <a:gd name="connsiteY36" fmla="*/ 1843872 h 2019718"/>
              <a:gd name="connsiteX37" fmla="*/ 999811 w 2004646"/>
              <a:gd name="connsiteY37" fmla="*/ 1788606 h 2019718"/>
              <a:gd name="connsiteX38" fmla="*/ 964642 w 2004646"/>
              <a:gd name="connsiteY38" fmla="*/ 1748413 h 2019718"/>
              <a:gd name="connsiteX39" fmla="*/ 944545 w 2004646"/>
              <a:gd name="connsiteY39" fmla="*/ 1723292 h 2019718"/>
              <a:gd name="connsiteX40" fmla="*/ 939521 w 2004646"/>
              <a:gd name="connsiteY40" fmla="*/ 1673050 h 2019718"/>
              <a:gd name="connsiteX41" fmla="*/ 949569 w 2004646"/>
              <a:gd name="connsiteY41" fmla="*/ 1657978 h 2019718"/>
              <a:gd name="connsiteX42" fmla="*/ 949569 w 2004646"/>
              <a:gd name="connsiteY42" fmla="*/ 1657978 h 2019718"/>
              <a:gd name="connsiteX43" fmla="*/ 1647930 w 2004646"/>
              <a:gd name="connsiteY43" fmla="*/ 1657978 h 2019718"/>
              <a:gd name="connsiteX44" fmla="*/ 1647930 w 2004646"/>
              <a:gd name="connsiteY44" fmla="*/ 944545 h 2019718"/>
              <a:gd name="connsiteX45" fmla="*/ 1688123 w 2004646"/>
              <a:gd name="connsiteY45" fmla="*/ 924448 h 2019718"/>
              <a:gd name="connsiteX46" fmla="*/ 1728316 w 2004646"/>
              <a:gd name="connsiteY46" fmla="*/ 954593 h 2019718"/>
              <a:gd name="connsiteX47" fmla="*/ 1763486 w 2004646"/>
              <a:gd name="connsiteY47" fmla="*/ 999811 h 2019718"/>
              <a:gd name="connsiteX48" fmla="*/ 1843873 w 2004646"/>
              <a:gd name="connsiteY48" fmla="*/ 1024931 h 2019718"/>
              <a:gd name="connsiteX49" fmla="*/ 1904163 w 2004646"/>
              <a:gd name="connsiteY49" fmla="*/ 1019907 h 2019718"/>
              <a:gd name="connsiteX50" fmla="*/ 1969477 w 2004646"/>
              <a:gd name="connsiteY50" fmla="*/ 974690 h 2019718"/>
              <a:gd name="connsiteX51" fmla="*/ 1994598 w 2004646"/>
              <a:gd name="connsiteY51" fmla="*/ 919424 h 2019718"/>
              <a:gd name="connsiteX52" fmla="*/ 2004646 w 2004646"/>
              <a:gd name="connsiteY52" fmla="*/ 834013 h 2019718"/>
              <a:gd name="connsiteX53" fmla="*/ 1989574 w 2004646"/>
              <a:gd name="connsiteY53" fmla="*/ 728505 h 2019718"/>
              <a:gd name="connsiteX54" fmla="*/ 1949380 w 2004646"/>
              <a:gd name="connsiteY54" fmla="*/ 668215 h 2019718"/>
              <a:gd name="connsiteX55" fmla="*/ 1879042 w 2004646"/>
              <a:gd name="connsiteY55" fmla="*/ 658167 h 2019718"/>
              <a:gd name="connsiteX56" fmla="*/ 1828800 w 2004646"/>
              <a:gd name="connsiteY56" fmla="*/ 653142 h 2019718"/>
              <a:gd name="connsiteX57" fmla="*/ 1748413 w 2004646"/>
              <a:gd name="connsiteY57" fmla="*/ 678263 h 2019718"/>
              <a:gd name="connsiteX58" fmla="*/ 1713244 w 2004646"/>
              <a:gd name="connsiteY58" fmla="*/ 723481 h 2019718"/>
              <a:gd name="connsiteX59" fmla="*/ 1688123 w 2004646"/>
              <a:gd name="connsiteY59" fmla="*/ 743578 h 2019718"/>
              <a:gd name="connsiteX60" fmla="*/ 1637881 w 2004646"/>
              <a:gd name="connsiteY60" fmla="*/ 683287 h 2019718"/>
              <a:gd name="connsiteX0" fmla="*/ 1637881 w 2004646"/>
              <a:gd name="connsiteY0" fmla="*/ 683287 h 2019718"/>
              <a:gd name="connsiteX1" fmla="*/ 1642906 w 2004646"/>
              <a:gd name="connsiteY1" fmla="*/ 0 h 2019718"/>
              <a:gd name="connsiteX2" fmla="*/ 0 w 2004646"/>
              <a:gd name="connsiteY2" fmla="*/ 10048 h 2019718"/>
              <a:gd name="connsiteX3" fmla="*/ 5024 w 2004646"/>
              <a:gd name="connsiteY3" fmla="*/ 703384 h 2019718"/>
              <a:gd name="connsiteX4" fmla="*/ 5024 w 2004646"/>
              <a:gd name="connsiteY4" fmla="*/ 778748 h 2019718"/>
              <a:gd name="connsiteX5" fmla="*/ 70338 w 2004646"/>
              <a:gd name="connsiteY5" fmla="*/ 738553 h 2019718"/>
              <a:gd name="connsiteX6" fmla="*/ 90466 w 2004646"/>
              <a:gd name="connsiteY6" fmla="*/ 712389 h 2019718"/>
              <a:gd name="connsiteX7" fmla="*/ 140677 w 2004646"/>
              <a:gd name="connsiteY7" fmla="*/ 688312 h 2019718"/>
              <a:gd name="connsiteX8" fmla="*/ 175846 w 2004646"/>
              <a:gd name="connsiteY8" fmla="*/ 658167 h 2019718"/>
              <a:gd name="connsiteX9" fmla="*/ 246185 w 2004646"/>
              <a:gd name="connsiteY9" fmla="*/ 653142 h 2019718"/>
              <a:gd name="connsiteX10" fmla="*/ 296426 w 2004646"/>
              <a:gd name="connsiteY10" fmla="*/ 668215 h 2019718"/>
              <a:gd name="connsiteX11" fmla="*/ 341644 w 2004646"/>
              <a:gd name="connsiteY11" fmla="*/ 723481 h 2019718"/>
              <a:gd name="connsiteX12" fmla="*/ 361741 w 2004646"/>
              <a:gd name="connsiteY12" fmla="*/ 783771 h 2019718"/>
              <a:gd name="connsiteX13" fmla="*/ 361741 w 2004646"/>
              <a:gd name="connsiteY13" fmla="*/ 884254 h 2019718"/>
              <a:gd name="connsiteX14" fmla="*/ 341644 w 2004646"/>
              <a:gd name="connsiteY14" fmla="*/ 949569 h 2019718"/>
              <a:gd name="connsiteX15" fmla="*/ 296426 w 2004646"/>
              <a:gd name="connsiteY15" fmla="*/ 1004835 h 2019718"/>
              <a:gd name="connsiteX16" fmla="*/ 221064 w 2004646"/>
              <a:gd name="connsiteY16" fmla="*/ 1024931 h 2019718"/>
              <a:gd name="connsiteX17" fmla="*/ 160774 w 2004646"/>
              <a:gd name="connsiteY17" fmla="*/ 1024931 h 2019718"/>
              <a:gd name="connsiteX18" fmla="*/ 140677 w 2004646"/>
              <a:gd name="connsiteY18" fmla="*/ 1004835 h 2019718"/>
              <a:gd name="connsiteX19" fmla="*/ 105508 w 2004646"/>
              <a:gd name="connsiteY19" fmla="*/ 974690 h 2019718"/>
              <a:gd name="connsiteX20" fmla="*/ 70338 w 2004646"/>
              <a:gd name="connsiteY20" fmla="*/ 949569 h 2019718"/>
              <a:gd name="connsiteX21" fmla="*/ 70338 w 2004646"/>
              <a:gd name="connsiteY21" fmla="*/ 949569 h 2019718"/>
              <a:gd name="connsiteX22" fmla="*/ 0 w 2004646"/>
              <a:gd name="connsiteY22" fmla="*/ 969665 h 2019718"/>
              <a:gd name="connsiteX23" fmla="*/ 5024 w 2004646"/>
              <a:gd name="connsiteY23" fmla="*/ 1663002 h 2019718"/>
              <a:gd name="connsiteX24" fmla="*/ 693336 w 2004646"/>
              <a:gd name="connsiteY24" fmla="*/ 1657978 h 2019718"/>
              <a:gd name="connsiteX25" fmla="*/ 708409 w 2004646"/>
              <a:gd name="connsiteY25" fmla="*/ 1708219 h 2019718"/>
              <a:gd name="connsiteX26" fmla="*/ 693336 w 2004646"/>
              <a:gd name="connsiteY26" fmla="*/ 1743389 h 2019718"/>
              <a:gd name="connsiteX27" fmla="*/ 643095 w 2004646"/>
              <a:gd name="connsiteY27" fmla="*/ 1798654 h 2019718"/>
              <a:gd name="connsiteX28" fmla="*/ 622998 w 2004646"/>
              <a:gd name="connsiteY28" fmla="*/ 1858945 h 2019718"/>
              <a:gd name="connsiteX29" fmla="*/ 638070 w 2004646"/>
              <a:gd name="connsiteY29" fmla="*/ 1919235 h 2019718"/>
              <a:gd name="connsiteX30" fmla="*/ 688312 w 2004646"/>
              <a:gd name="connsiteY30" fmla="*/ 1994597 h 2019718"/>
              <a:gd name="connsiteX31" fmla="*/ 798844 w 2004646"/>
              <a:gd name="connsiteY31" fmla="*/ 2019718 h 2019718"/>
              <a:gd name="connsiteX32" fmla="*/ 854110 w 2004646"/>
              <a:gd name="connsiteY32" fmla="*/ 2014694 h 2019718"/>
              <a:gd name="connsiteX33" fmla="*/ 929473 w 2004646"/>
              <a:gd name="connsiteY33" fmla="*/ 1999622 h 2019718"/>
              <a:gd name="connsiteX34" fmla="*/ 999811 w 2004646"/>
              <a:gd name="connsiteY34" fmla="*/ 1959428 h 2019718"/>
              <a:gd name="connsiteX35" fmla="*/ 1024932 w 2004646"/>
              <a:gd name="connsiteY35" fmla="*/ 1909186 h 2019718"/>
              <a:gd name="connsiteX36" fmla="*/ 1029956 w 2004646"/>
              <a:gd name="connsiteY36" fmla="*/ 1843872 h 2019718"/>
              <a:gd name="connsiteX37" fmla="*/ 999811 w 2004646"/>
              <a:gd name="connsiteY37" fmla="*/ 1788606 h 2019718"/>
              <a:gd name="connsiteX38" fmla="*/ 964642 w 2004646"/>
              <a:gd name="connsiteY38" fmla="*/ 1748413 h 2019718"/>
              <a:gd name="connsiteX39" fmla="*/ 944545 w 2004646"/>
              <a:gd name="connsiteY39" fmla="*/ 1723292 h 2019718"/>
              <a:gd name="connsiteX40" fmla="*/ 939521 w 2004646"/>
              <a:gd name="connsiteY40" fmla="*/ 1673050 h 2019718"/>
              <a:gd name="connsiteX41" fmla="*/ 949569 w 2004646"/>
              <a:gd name="connsiteY41" fmla="*/ 1657978 h 2019718"/>
              <a:gd name="connsiteX42" fmla="*/ 949569 w 2004646"/>
              <a:gd name="connsiteY42" fmla="*/ 1657978 h 2019718"/>
              <a:gd name="connsiteX43" fmla="*/ 1647930 w 2004646"/>
              <a:gd name="connsiteY43" fmla="*/ 1657978 h 2019718"/>
              <a:gd name="connsiteX44" fmla="*/ 1647930 w 2004646"/>
              <a:gd name="connsiteY44" fmla="*/ 944545 h 2019718"/>
              <a:gd name="connsiteX45" fmla="*/ 1688123 w 2004646"/>
              <a:gd name="connsiteY45" fmla="*/ 924448 h 2019718"/>
              <a:gd name="connsiteX46" fmla="*/ 1728316 w 2004646"/>
              <a:gd name="connsiteY46" fmla="*/ 954593 h 2019718"/>
              <a:gd name="connsiteX47" fmla="*/ 1763486 w 2004646"/>
              <a:gd name="connsiteY47" fmla="*/ 999811 h 2019718"/>
              <a:gd name="connsiteX48" fmla="*/ 1843873 w 2004646"/>
              <a:gd name="connsiteY48" fmla="*/ 1024931 h 2019718"/>
              <a:gd name="connsiteX49" fmla="*/ 1904163 w 2004646"/>
              <a:gd name="connsiteY49" fmla="*/ 1019907 h 2019718"/>
              <a:gd name="connsiteX50" fmla="*/ 1969477 w 2004646"/>
              <a:gd name="connsiteY50" fmla="*/ 974690 h 2019718"/>
              <a:gd name="connsiteX51" fmla="*/ 1994598 w 2004646"/>
              <a:gd name="connsiteY51" fmla="*/ 919424 h 2019718"/>
              <a:gd name="connsiteX52" fmla="*/ 2004646 w 2004646"/>
              <a:gd name="connsiteY52" fmla="*/ 834013 h 2019718"/>
              <a:gd name="connsiteX53" fmla="*/ 1989574 w 2004646"/>
              <a:gd name="connsiteY53" fmla="*/ 728505 h 2019718"/>
              <a:gd name="connsiteX54" fmla="*/ 1949380 w 2004646"/>
              <a:gd name="connsiteY54" fmla="*/ 668215 h 2019718"/>
              <a:gd name="connsiteX55" fmla="*/ 1879042 w 2004646"/>
              <a:gd name="connsiteY55" fmla="*/ 658167 h 2019718"/>
              <a:gd name="connsiteX56" fmla="*/ 1828800 w 2004646"/>
              <a:gd name="connsiteY56" fmla="*/ 653142 h 2019718"/>
              <a:gd name="connsiteX57" fmla="*/ 1748413 w 2004646"/>
              <a:gd name="connsiteY57" fmla="*/ 678263 h 2019718"/>
              <a:gd name="connsiteX58" fmla="*/ 1713244 w 2004646"/>
              <a:gd name="connsiteY58" fmla="*/ 723481 h 2019718"/>
              <a:gd name="connsiteX59" fmla="*/ 1688123 w 2004646"/>
              <a:gd name="connsiteY59" fmla="*/ 743578 h 2019718"/>
              <a:gd name="connsiteX60" fmla="*/ 1637881 w 2004646"/>
              <a:gd name="connsiteY60" fmla="*/ 683287 h 2019718"/>
              <a:gd name="connsiteX0" fmla="*/ 1637881 w 2004646"/>
              <a:gd name="connsiteY0" fmla="*/ 683287 h 2019718"/>
              <a:gd name="connsiteX1" fmla="*/ 1642906 w 2004646"/>
              <a:gd name="connsiteY1" fmla="*/ 0 h 2019718"/>
              <a:gd name="connsiteX2" fmla="*/ 0 w 2004646"/>
              <a:gd name="connsiteY2" fmla="*/ 10048 h 2019718"/>
              <a:gd name="connsiteX3" fmla="*/ 5024 w 2004646"/>
              <a:gd name="connsiteY3" fmla="*/ 703384 h 2019718"/>
              <a:gd name="connsiteX4" fmla="*/ 5024 w 2004646"/>
              <a:gd name="connsiteY4" fmla="*/ 778748 h 2019718"/>
              <a:gd name="connsiteX5" fmla="*/ 70338 w 2004646"/>
              <a:gd name="connsiteY5" fmla="*/ 738553 h 2019718"/>
              <a:gd name="connsiteX6" fmla="*/ 90466 w 2004646"/>
              <a:gd name="connsiteY6" fmla="*/ 712389 h 2019718"/>
              <a:gd name="connsiteX7" fmla="*/ 140677 w 2004646"/>
              <a:gd name="connsiteY7" fmla="*/ 688312 h 2019718"/>
              <a:gd name="connsiteX8" fmla="*/ 175846 w 2004646"/>
              <a:gd name="connsiteY8" fmla="*/ 658167 h 2019718"/>
              <a:gd name="connsiteX9" fmla="*/ 246185 w 2004646"/>
              <a:gd name="connsiteY9" fmla="*/ 653142 h 2019718"/>
              <a:gd name="connsiteX10" fmla="*/ 291402 w 2004646"/>
              <a:gd name="connsiteY10" fmla="*/ 683287 h 2019718"/>
              <a:gd name="connsiteX11" fmla="*/ 341644 w 2004646"/>
              <a:gd name="connsiteY11" fmla="*/ 723481 h 2019718"/>
              <a:gd name="connsiteX12" fmla="*/ 361741 w 2004646"/>
              <a:gd name="connsiteY12" fmla="*/ 783771 h 2019718"/>
              <a:gd name="connsiteX13" fmla="*/ 361741 w 2004646"/>
              <a:gd name="connsiteY13" fmla="*/ 884254 h 2019718"/>
              <a:gd name="connsiteX14" fmla="*/ 341644 w 2004646"/>
              <a:gd name="connsiteY14" fmla="*/ 949569 h 2019718"/>
              <a:gd name="connsiteX15" fmla="*/ 296426 w 2004646"/>
              <a:gd name="connsiteY15" fmla="*/ 1004835 h 2019718"/>
              <a:gd name="connsiteX16" fmla="*/ 221064 w 2004646"/>
              <a:gd name="connsiteY16" fmla="*/ 1024931 h 2019718"/>
              <a:gd name="connsiteX17" fmla="*/ 160774 w 2004646"/>
              <a:gd name="connsiteY17" fmla="*/ 1024931 h 2019718"/>
              <a:gd name="connsiteX18" fmla="*/ 140677 w 2004646"/>
              <a:gd name="connsiteY18" fmla="*/ 1004835 h 2019718"/>
              <a:gd name="connsiteX19" fmla="*/ 105508 w 2004646"/>
              <a:gd name="connsiteY19" fmla="*/ 974690 h 2019718"/>
              <a:gd name="connsiteX20" fmla="*/ 70338 w 2004646"/>
              <a:gd name="connsiteY20" fmla="*/ 949569 h 2019718"/>
              <a:gd name="connsiteX21" fmla="*/ 70338 w 2004646"/>
              <a:gd name="connsiteY21" fmla="*/ 949569 h 2019718"/>
              <a:gd name="connsiteX22" fmla="*/ 0 w 2004646"/>
              <a:gd name="connsiteY22" fmla="*/ 969665 h 2019718"/>
              <a:gd name="connsiteX23" fmla="*/ 5024 w 2004646"/>
              <a:gd name="connsiteY23" fmla="*/ 1663002 h 2019718"/>
              <a:gd name="connsiteX24" fmla="*/ 693336 w 2004646"/>
              <a:gd name="connsiteY24" fmla="*/ 1657978 h 2019718"/>
              <a:gd name="connsiteX25" fmla="*/ 708409 w 2004646"/>
              <a:gd name="connsiteY25" fmla="*/ 1708219 h 2019718"/>
              <a:gd name="connsiteX26" fmla="*/ 693336 w 2004646"/>
              <a:gd name="connsiteY26" fmla="*/ 1743389 h 2019718"/>
              <a:gd name="connsiteX27" fmla="*/ 643095 w 2004646"/>
              <a:gd name="connsiteY27" fmla="*/ 1798654 h 2019718"/>
              <a:gd name="connsiteX28" fmla="*/ 622998 w 2004646"/>
              <a:gd name="connsiteY28" fmla="*/ 1858945 h 2019718"/>
              <a:gd name="connsiteX29" fmla="*/ 638070 w 2004646"/>
              <a:gd name="connsiteY29" fmla="*/ 1919235 h 2019718"/>
              <a:gd name="connsiteX30" fmla="*/ 688312 w 2004646"/>
              <a:gd name="connsiteY30" fmla="*/ 1994597 h 2019718"/>
              <a:gd name="connsiteX31" fmla="*/ 798844 w 2004646"/>
              <a:gd name="connsiteY31" fmla="*/ 2019718 h 2019718"/>
              <a:gd name="connsiteX32" fmla="*/ 854110 w 2004646"/>
              <a:gd name="connsiteY32" fmla="*/ 2014694 h 2019718"/>
              <a:gd name="connsiteX33" fmla="*/ 929473 w 2004646"/>
              <a:gd name="connsiteY33" fmla="*/ 1999622 h 2019718"/>
              <a:gd name="connsiteX34" fmla="*/ 999811 w 2004646"/>
              <a:gd name="connsiteY34" fmla="*/ 1959428 h 2019718"/>
              <a:gd name="connsiteX35" fmla="*/ 1024932 w 2004646"/>
              <a:gd name="connsiteY35" fmla="*/ 1909186 h 2019718"/>
              <a:gd name="connsiteX36" fmla="*/ 1029956 w 2004646"/>
              <a:gd name="connsiteY36" fmla="*/ 1843872 h 2019718"/>
              <a:gd name="connsiteX37" fmla="*/ 999811 w 2004646"/>
              <a:gd name="connsiteY37" fmla="*/ 1788606 h 2019718"/>
              <a:gd name="connsiteX38" fmla="*/ 964642 w 2004646"/>
              <a:gd name="connsiteY38" fmla="*/ 1748413 h 2019718"/>
              <a:gd name="connsiteX39" fmla="*/ 944545 w 2004646"/>
              <a:gd name="connsiteY39" fmla="*/ 1723292 h 2019718"/>
              <a:gd name="connsiteX40" fmla="*/ 939521 w 2004646"/>
              <a:gd name="connsiteY40" fmla="*/ 1673050 h 2019718"/>
              <a:gd name="connsiteX41" fmla="*/ 949569 w 2004646"/>
              <a:gd name="connsiteY41" fmla="*/ 1657978 h 2019718"/>
              <a:gd name="connsiteX42" fmla="*/ 949569 w 2004646"/>
              <a:gd name="connsiteY42" fmla="*/ 1657978 h 2019718"/>
              <a:gd name="connsiteX43" fmla="*/ 1647930 w 2004646"/>
              <a:gd name="connsiteY43" fmla="*/ 1657978 h 2019718"/>
              <a:gd name="connsiteX44" fmla="*/ 1647930 w 2004646"/>
              <a:gd name="connsiteY44" fmla="*/ 944545 h 2019718"/>
              <a:gd name="connsiteX45" fmla="*/ 1688123 w 2004646"/>
              <a:gd name="connsiteY45" fmla="*/ 924448 h 2019718"/>
              <a:gd name="connsiteX46" fmla="*/ 1728316 w 2004646"/>
              <a:gd name="connsiteY46" fmla="*/ 954593 h 2019718"/>
              <a:gd name="connsiteX47" fmla="*/ 1763486 w 2004646"/>
              <a:gd name="connsiteY47" fmla="*/ 999811 h 2019718"/>
              <a:gd name="connsiteX48" fmla="*/ 1843873 w 2004646"/>
              <a:gd name="connsiteY48" fmla="*/ 1024931 h 2019718"/>
              <a:gd name="connsiteX49" fmla="*/ 1904163 w 2004646"/>
              <a:gd name="connsiteY49" fmla="*/ 1019907 h 2019718"/>
              <a:gd name="connsiteX50" fmla="*/ 1969477 w 2004646"/>
              <a:gd name="connsiteY50" fmla="*/ 974690 h 2019718"/>
              <a:gd name="connsiteX51" fmla="*/ 1994598 w 2004646"/>
              <a:gd name="connsiteY51" fmla="*/ 919424 h 2019718"/>
              <a:gd name="connsiteX52" fmla="*/ 2004646 w 2004646"/>
              <a:gd name="connsiteY52" fmla="*/ 834013 h 2019718"/>
              <a:gd name="connsiteX53" fmla="*/ 1989574 w 2004646"/>
              <a:gd name="connsiteY53" fmla="*/ 728505 h 2019718"/>
              <a:gd name="connsiteX54" fmla="*/ 1949380 w 2004646"/>
              <a:gd name="connsiteY54" fmla="*/ 668215 h 2019718"/>
              <a:gd name="connsiteX55" fmla="*/ 1879042 w 2004646"/>
              <a:gd name="connsiteY55" fmla="*/ 658167 h 2019718"/>
              <a:gd name="connsiteX56" fmla="*/ 1828800 w 2004646"/>
              <a:gd name="connsiteY56" fmla="*/ 653142 h 2019718"/>
              <a:gd name="connsiteX57" fmla="*/ 1748413 w 2004646"/>
              <a:gd name="connsiteY57" fmla="*/ 678263 h 2019718"/>
              <a:gd name="connsiteX58" fmla="*/ 1713244 w 2004646"/>
              <a:gd name="connsiteY58" fmla="*/ 723481 h 2019718"/>
              <a:gd name="connsiteX59" fmla="*/ 1688123 w 2004646"/>
              <a:gd name="connsiteY59" fmla="*/ 743578 h 2019718"/>
              <a:gd name="connsiteX60" fmla="*/ 1637881 w 2004646"/>
              <a:gd name="connsiteY60" fmla="*/ 683287 h 2019718"/>
              <a:gd name="connsiteX0" fmla="*/ 1637881 w 2004646"/>
              <a:gd name="connsiteY0" fmla="*/ 683287 h 2019718"/>
              <a:gd name="connsiteX1" fmla="*/ 1642906 w 2004646"/>
              <a:gd name="connsiteY1" fmla="*/ 0 h 2019718"/>
              <a:gd name="connsiteX2" fmla="*/ 0 w 2004646"/>
              <a:gd name="connsiteY2" fmla="*/ 10048 h 2019718"/>
              <a:gd name="connsiteX3" fmla="*/ 5024 w 2004646"/>
              <a:gd name="connsiteY3" fmla="*/ 703384 h 2019718"/>
              <a:gd name="connsiteX4" fmla="*/ 5024 w 2004646"/>
              <a:gd name="connsiteY4" fmla="*/ 778748 h 2019718"/>
              <a:gd name="connsiteX5" fmla="*/ 70338 w 2004646"/>
              <a:gd name="connsiteY5" fmla="*/ 738553 h 2019718"/>
              <a:gd name="connsiteX6" fmla="*/ 90466 w 2004646"/>
              <a:gd name="connsiteY6" fmla="*/ 712389 h 2019718"/>
              <a:gd name="connsiteX7" fmla="*/ 140677 w 2004646"/>
              <a:gd name="connsiteY7" fmla="*/ 688312 h 2019718"/>
              <a:gd name="connsiteX8" fmla="*/ 175846 w 2004646"/>
              <a:gd name="connsiteY8" fmla="*/ 658167 h 2019718"/>
              <a:gd name="connsiteX9" fmla="*/ 246185 w 2004646"/>
              <a:gd name="connsiteY9" fmla="*/ 668215 h 2019718"/>
              <a:gd name="connsiteX10" fmla="*/ 291402 w 2004646"/>
              <a:gd name="connsiteY10" fmla="*/ 683287 h 2019718"/>
              <a:gd name="connsiteX11" fmla="*/ 341644 w 2004646"/>
              <a:gd name="connsiteY11" fmla="*/ 723481 h 2019718"/>
              <a:gd name="connsiteX12" fmla="*/ 361741 w 2004646"/>
              <a:gd name="connsiteY12" fmla="*/ 783771 h 2019718"/>
              <a:gd name="connsiteX13" fmla="*/ 361741 w 2004646"/>
              <a:gd name="connsiteY13" fmla="*/ 884254 h 2019718"/>
              <a:gd name="connsiteX14" fmla="*/ 341644 w 2004646"/>
              <a:gd name="connsiteY14" fmla="*/ 949569 h 2019718"/>
              <a:gd name="connsiteX15" fmla="*/ 296426 w 2004646"/>
              <a:gd name="connsiteY15" fmla="*/ 1004835 h 2019718"/>
              <a:gd name="connsiteX16" fmla="*/ 221064 w 2004646"/>
              <a:gd name="connsiteY16" fmla="*/ 1024931 h 2019718"/>
              <a:gd name="connsiteX17" fmla="*/ 160774 w 2004646"/>
              <a:gd name="connsiteY17" fmla="*/ 1024931 h 2019718"/>
              <a:gd name="connsiteX18" fmla="*/ 140677 w 2004646"/>
              <a:gd name="connsiteY18" fmla="*/ 1004835 h 2019718"/>
              <a:gd name="connsiteX19" fmla="*/ 105508 w 2004646"/>
              <a:gd name="connsiteY19" fmla="*/ 974690 h 2019718"/>
              <a:gd name="connsiteX20" fmla="*/ 70338 w 2004646"/>
              <a:gd name="connsiteY20" fmla="*/ 949569 h 2019718"/>
              <a:gd name="connsiteX21" fmla="*/ 70338 w 2004646"/>
              <a:gd name="connsiteY21" fmla="*/ 949569 h 2019718"/>
              <a:gd name="connsiteX22" fmla="*/ 0 w 2004646"/>
              <a:gd name="connsiteY22" fmla="*/ 969665 h 2019718"/>
              <a:gd name="connsiteX23" fmla="*/ 5024 w 2004646"/>
              <a:gd name="connsiteY23" fmla="*/ 1663002 h 2019718"/>
              <a:gd name="connsiteX24" fmla="*/ 693336 w 2004646"/>
              <a:gd name="connsiteY24" fmla="*/ 1657978 h 2019718"/>
              <a:gd name="connsiteX25" fmla="*/ 708409 w 2004646"/>
              <a:gd name="connsiteY25" fmla="*/ 1708219 h 2019718"/>
              <a:gd name="connsiteX26" fmla="*/ 693336 w 2004646"/>
              <a:gd name="connsiteY26" fmla="*/ 1743389 h 2019718"/>
              <a:gd name="connsiteX27" fmla="*/ 643095 w 2004646"/>
              <a:gd name="connsiteY27" fmla="*/ 1798654 h 2019718"/>
              <a:gd name="connsiteX28" fmla="*/ 622998 w 2004646"/>
              <a:gd name="connsiteY28" fmla="*/ 1858945 h 2019718"/>
              <a:gd name="connsiteX29" fmla="*/ 638070 w 2004646"/>
              <a:gd name="connsiteY29" fmla="*/ 1919235 h 2019718"/>
              <a:gd name="connsiteX30" fmla="*/ 688312 w 2004646"/>
              <a:gd name="connsiteY30" fmla="*/ 1994597 h 2019718"/>
              <a:gd name="connsiteX31" fmla="*/ 798844 w 2004646"/>
              <a:gd name="connsiteY31" fmla="*/ 2019718 h 2019718"/>
              <a:gd name="connsiteX32" fmla="*/ 854110 w 2004646"/>
              <a:gd name="connsiteY32" fmla="*/ 2014694 h 2019718"/>
              <a:gd name="connsiteX33" fmla="*/ 929473 w 2004646"/>
              <a:gd name="connsiteY33" fmla="*/ 1999622 h 2019718"/>
              <a:gd name="connsiteX34" fmla="*/ 999811 w 2004646"/>
              <a:gd name="connsiteY34" fmla="*/ 1959428 h 2019718"/>
              <a:gd name="connsiteX35" fmla="*/ 1024932 w 2004646"/>
              <a:gd name="connsiteY35" fmla="*/ 1909186 h 2019718"/>
              <a:gd name="connsiteX36" fmla="*/ 1029956 w 2004646"/>
              <a:gd name="connsiteY36" fmla="*/ 1843872 h 2019718"/>
              <a:gd name="connsiteX37" fmla="*/ 999811 w 2004646"/>
              <a:gd name="connsiteY37" fmla="*/ 1788606 h 2019718"/>
              <a:gd name="connsiteX38" fmla="*/ 964642 w 2004646"/>
              <a:gd name="connsiteY38" fmla="*/ 1748413 h 2019718"/>
              <a:gd name="connsiteX39" fmla="*/ 944545 w 2004646"/>
              <a:gd name="connsiteY39" fmla="*/ 1723292 h 2019718"/>
              <a:gd name="connsiteX40" fmla="*/ 939521 w 2004646"/>
              <a:gd name="connsiteY40" fmla="*/ 1673050 h 2019718"/>
              <a:gd name="connsiteX41" fmla="*/ 949569 w 2004646"/>
              <a:gd name="connsiteY41" fmla="*/ 1657978 h 2019718"/>
              <a:gd name="connsiteX42" fmla="*/ 949569 w 2004646"/>
              <a:gd name="connsiteY42" fmla="*/ 1657978 h 2019718"/>
              <a:gd name="connsiteX43" fmla="*/ 1647930 w 2004646"/>
              <a:gd name="connsiteY43" fmla="*/ 1657978 h 2019718"/>
              <a:gd name="connsiteX44" fmla="*/ 1647930 w 2004646"/>
              <a:gd name="connsiteY44" fmla="*/ 944545 h 2019718"/>
              <a:gd name="connsiteX45" fmla="*/ 1688123 w 2004646"/>
              <a:gd name="connsiteY45" fmla="*/ 924448 h 2019718"/>
              <a:gd name="connsiteX46" fmla="*/ 1728316 w 2004646"/>
              <a:gd name="connsiteY46" fmla="*/ 954593 h 2019718"/>
              <a:gd name="connsiteX47" fmla="*/ 1763486 w 2004646"/>
              <a:gd name="connsiteY47" fmla="*/ 999811 h 2019718"/>
              <a:gd name="connsiteX48" fmla="*/ 1843873 w 2004646"/>
              <a:gd name="connsiteY48" fmla="*/ 1024931 h 2019718"/>
              <a:gd name="connsiteX49" fmla="*/ 1904163 w 2004646"/>
              <a:gd name="connsiteY49" fmla="*/ 1019907 h 2019718"/>
              <a:gd name="connsiteX50" fmla="*/ 1969477 w 2004646"/>
              <a:gd name="connsiteY50" fmla="*/ 974690 h 2019718"/>
              <a:gd name="connsiteX51" fmla="*/ 1994598 w 2004646"/>
              <a:gd name="connsiteY51" fmla="*/ 919424 h 2019718"/>
              <a:gd name="connsiteX52" fmla="*/ 2004646 w 2004646"/>
              <a:gd name="connsiteY52" fmla="*/ 834013 h 2019718"/>
              <a:gd name="connsiteX53" fmla="*/ 1989574 w 2004646"/>
              <a:gd name="connsiteY53" fmla="*/ 728505 h 2019718"/>
              <a:gd name="connsiteX54" fmla="*/ 1949380 w 2004646"/>
              <a:gd name="connsiteY54" fmla="*/ 668215 h 2019718"/>
              <a:gd name="connsiteX55" fmla="*/ 1879042 w 2004646"/>
              <a:gd name="connsiteY55" fmla="*/ 658167 h 2019718"/>
              <a:gd name="connsiteX56" fmla="*/ 1828800 w 2004646"/>
              <a:gd name="connsiteY56" fmla="*/ 653142 h 2019718"/>
              <a:gd name="connsiteX57" fmla="*/ 1748413 w 2004646"/>
              <a:gd name="connsiteY57" fmla="*/ 678263 h 2019718"/>
              <a:gd name="connsiteX58" fmla="*/ 1713244 w 2004646"/>
              <a:gd name="connsiteY58" fmla="*/ 723481 h 2019718"/>
              <a:gd name="connsiteX59" fmla="*/ 1688123 w 2004646"/>
              <a:gd name="connsiteY59" fmla="*/ 743578 h 2019718"/>
              <a:gd name="connsiteX60" fmla="*/ 1637881 w 2004646"/>
              <a:gd name="connsiteY60" fmla="*/ 683287 h 2019718"/>
              <a:gd name="connsiteX0" fmla="*/ 1637881 w 2004646"/>
              <a:gd name="connsiteY0" fmla="*/ 683287 h 2019718"/>
              <a:gd name="connsiteX1" fmla="*/ 1642906 w 2004646"/>
              <a:gd name="connsiteY1" fmla="*/ 0 h 2019718"/>
              <a:gd name="connsiteX2" fmla="*/ 0 w 2004646"/>
              <a:gd name="connsiteY2" fmla="*/ 10048 h 2019718"/>
              <a:gd name="connsiteX3" fmla="*/ 5024 w 2004646"/>
              <a:gd name="connsiteY3" fmla="*/ 703384 h 2019718"/>
              <a:gd name="connsiteX4" fmla="*/ 5024 w 2004646"/>
              <a:gd name="connsiteY4" fmla="*/ 778748 h 2019718"/>
              <a:gd name="connsiteX5" fmla="*/ 70338 w 2004646"/>
              <a:gd name="connsiteY5" fmla="*/ 738553 h 2019718"/>
              <a:gd name="connsiteX6" fmla="*/ 90466 w 2004646"/>
              <a:gd name="connsiteY6" fmla="*/ 712389 h 2019718"/>
              <a:gd name="connsiteX7" fmla="*/ 140677 w 2004646"/>
              <a:gd name="connsiteY7" fmla="*/ 688312 h 2019718"/>
              <a:gd name="connsiteX8" fmla="*/ 175846 w 2004646"/>
              <a:gd name="connsiteY8" fmla="*/ 658167 h 2019718"/>
              <a:gd name="connsiteX9" fmla="*/ 246185 w 2004646"/>
              <a:gd name="connsiteY9" fmla="*/ 668215 h 2019718"/>
              <a:gd name="connsiteX10" fmla="*/ 291402 w 2004646"/>
              <a:gd name="connsiteY10" fmla="*/ 683287 h 2019718"/>
              <a:gd name="connsiteX11" fmla="*/ 326572 w 2004646"/>
              <a:gd name="connsiteY11" fmla="*/ 728505 h 2019718"/>
              <a:gd name="connsiteX12" fmla="*/ 361741 w 2004646"/>
              <a:gd name="connsiteY12" fmla="*/ 783771 h 2019718"/>
              <a:gd name="connsiteX13" fmla="*/ 361741 w 2004646"/>
              <a:gd name="connsiteY13" fmla="*/ 884254 h 2019718"/>
              <a:gd name="connsiteX14" fmla="*/ 341644 w 2004646"/>
              <a:gd name="connsiteY14" fmla="*/ 949569 h 2019718"/>
              <a:gd name="connsiteX15" fmla="*/ 296426 w 2004646"/>
              <a:gd name="connsiteY15" fmla="*/ 1004835 h 2019718"/>
              <a:gd name="connsiteX16" fmla="*/ 221064 w 2004646"/>
              <a:gd name="connsiteY16" fmla="*/ 1024931 h 2019718"/>
              <a:gd name="connsiteX17" fmla="*/ 160774 w 2004646"/>
              <a:gd name="connsiteY17" fmla="*/ 1024931 h 2019718"/>
              <a:gd name="connsiteX18" fmla="*/ 140677 w 2004646"/>
              <a:gd name="connsiteY18" fmla="*/ 1004835 h 2019718"/>
              <a:gd name="connsiteX19" fmla="*/ 105508 w 2004646"/>
              <a:gd name="connsiteY19" fmla="*/ 974690 h 2019718"/>
              <a:gd name="connsiteX20" fmla="*/ 70338 w 2004646"/>
              <a:gd name="connsiteY20" fmla="*/ 949569 h 2019718"/>
              <a:gd name="connsiteX21" fmla="*/ 70338 w 2004646"/>
              <a:gd name="connsiteY21" fmla="*/ 949569 h 2019718"/>
              <a:gd name="connsiteX22" fmla="*/ 0 w 2004646"/>
              <a:gd name="connsiteY22" fmla="*/ 969665 h 2019718"/>
              <a:gd name="connsiteX23" fmla="*/ 5024 w 2004646"/>
              <a:gd name="connsiteY23" fmla="*/ 1663002 h 2019718"/>
              <a:gd name="connsiteX24" fmla="*/ 693336 w 2004646"/>
              <a:gd name="connsiteY24" fmla="*/ 1657978 h 2019718"/>
              <a:gd name="connsiteX25" fmla="*/ 708409 w 2004646"/>
              <a:gd name="connsiteY25" fmla="*/ 1708219 h 2019718"/>
              <a:gd name="connsiteX26" fmla="*/ 693336 w 2004646"/>
              <a:gd name="connsiteY26" fmla="*/ 1743389 h 2019718"/>
              <a:gd name="connsiteX27" fmla="*/ 643095 w 2004646"/>
              <a:gd name="connsiteY27" fmla="*/ 1798654 h 2019718"/>
              <a:gd name="connsiteX28" fmla="*/ 622998 w 2004646"/>
              <a:gd name="connsiteY28" fmla="*/ 1858945 h 2019718"/>
              <a:gd name="connsiteX29" fmla="*/ 638070 w 2004646"/>
              <a:gd name="connsiteY29" fmla="*/ 1919235 h 2019718"/>
              <a:gd name="connsiteX30" fmla="*/ 688312 w 2004646"/>
              <a:gd name="connsiteY30" fmla="*/ 1994597 h 2019718"/>
              <a:gd name="connsiteX31" fmla="*/ 798844 w 2004646"/>
              <a:gd name="connsiteY31" fmla="*/ 2019718 h 2019718"/>
              <a:gd name="connsiteX32" fmla="*/ 854110 w 2004646"/>
              <a:gd name="connsiteY32" fmla="*/ 2014694 h 2019718"/>
              <a:gd name="connsiteX33" fmla="*/ 929473 w 2004646"/>
              <a:gd name="connsiteY33" fmla="*/ 1999622 h 2019718"/>
              <a:gd name="connsiteX34" fmla="*/ 999811 w 2004646"/>
              <a:gd name="connsiteY34" fmla="*/ 1959428 h 2019718"/>
              <a:gd name="connsiteX35" fmla="*/ 1024932 w 2004646"/>
              <a:gd name="connsiteY35" fmla="*/ 1909186 h 2019718"/>
              <a:gd name="connsiteX36" fmla="*/ 1029956 w 2004646"/>
              <a:gd name="connsiteY36" fmla="*/ 1843872 h 2019718"/>
              <a:gd name="connsiteX37" fmla="*/ 999811 w 2004646"/>
              <a:gd name="connsiteY37" fmla="*/ 1788606 h 2019718"/>
              <a:gd name="connsiteX38" fmla="*/ 964642 w 2004646"/>
              <a:gd name="connsiteY38" fmla="*/ 1748413 h 2019718"/>
              <a:gd name="connsiteX39" fmla="*/ 944545 w 2004646"/>
              <a:gd name="connsiteY39" fmla="*/ 1723292 h 2019718"/>
              <a:gd name="connsiteX40" fmla="*/ 939521 w 2004646"/>
              <a:gd name="connsiteY40" fmla="*/ 1673050 h 2019718"/>
              <a:gd name="connsiteX41" fmla="*/ 949569 w 2004646"/>
              <a:gd name="connsiteY41" fmla="*/ 1657978 h 2019718"/>
              <a:gd name="connsiteX42" fmla="*/ 949569 w 2004646"/>
              <a:gd name="connsiteY42" fmla="*/ 1657978 h 2019718"/>
              <a:gd name="connsiteX43" fmla="*/ 1647930 w 2004646"/>
              <a:gd name="connsiteY43" fmla="*/ 1657978 h 2019718"/>
              <a:gd name="connsiteX44" fmla="*/ 1647930 w 2004646"/>
              <a:gd name="connsiteY44" fmla="*/ 944545 h 2019718"/>
              <a:gd name="connsiteX45" fmla="*/ 1688123 w 2004646"/>
              <a:gd name="connsiteY45" fmla="*/ 924448 h 2019718"/>
              <a:gd name="connsiteX46" fmla="*/ 1728316 w 2004646"/>
              <a:gd name="connsiteY46" fmla="*/ 954593 h 2019718"/>
              <a:gd name="connsiteX47" fmla="*/ 1763486 w 2004646"/>
              <a:gd name="connsiteY47" fmla="*/ 999811 h 2019718"/>
              <a:gd name="connsiteX48" fmla="*/ 1843873 w 2004646"/>
              <a:gd name="connsiteY48" fmla="*/ 1024931 h 2019718"/>
              <a:gd name="connsiteX49" fmla="*/ 1904163 w 2004646"/>
              <a:gd name="connsiteY49" fmla="*/ 1019907 h 2019718"/>
              <a:gd name="connsiteX50" fmla="*/ 1969477 w 2004646"/>
              <a:gd name="connsiteY50" fmla="*/ 974690 h 2019718"/>
              <a:gd name="connsiteX51" fmla="*/ 1994598 w 2004646"/>
              <a:gd name="connsiteY51" fmla="*/ 919424 h 2019718"/>
              <a:gd name="connsiteX52" fmla="*/ 2004646 w 2004646"/>
              <a:gd name="connsiteY52" fmla="*/ 834013 h 2019718"/>
              <a:gd name="connsiteX53" fmla="*/ 1989574 w 2004646"/>
              <a:gd name="connsiteY53" fmla="*/ 728505 h 2019718"/>
              <a:gd name="connsiteX54" fmla="*/ 1949380 w 2004646"/>
              <a:gd name="connsiteY54" fmla="*/ 668215 h 2019718"/>
              <a:gd name="connsiteX55" fmla="*/ 1879042 w 2004646"/>
              <a:gd name="connsiteY55" fmla="*/ 658167 h 2019718"/>
              <a:gd name="connsiteX56" fmla="*/ 1828800 w 2004646"/>
              <a:gd name="connsiteY56" fmla="*/ 653142 h 2019718"/>
              <a:gd name="connsiteX57" fmla="*/ 1748413 w 2004646"/>
              <a:gd name="connsiteY57" fmla="*/ 678263 h 2019718"/>
              <a:gd name="connsiteX58" fmla="*/ 1713244 w 2004646"/>
              <a:gd name="connsiteY58" fmla="*/ 723481 h 2019718"/>
              <a:gd name="connsiteX59" fmla="*/ 1688123 w 2004646"/>
              <a:gd name="connsiteY59" fmla="*/ 743578 h 2019718"/>
              <a:gd name="connsiteX60" fmla="*/ 1637881 w 2004646"/>
              <a:gd name="connsiteY60" fmla="*/ 683287 h 2019718"/>
              <a:gd name="connsiteX0" fmla="*/ 1637881 w 2004646"/>
              <a:gd name="connsiteY0" fmla="*/ 683287 h 2019718"/>
              <a:gd name="connsiteX1" fmla="*/ 1642906 w 2004646"/>
              <a:gd name="connsiteY1" fmla="*/ 0 h 2019718"/>
              <a:gd name="connsiteX2" fmla="*/ 0 w 2004646"/>
              <a:gd name="connsiteY2" fmla="*/ 10048 h 2019718"/>
              <a:gd name="connsiteX3" fmla="*/ 5024 w 2004646"/>
              <a:gd name="connsiteY3" fmla="*/ 703384 h 2019718"/>
              <a:gd name="connsiteX4" fmla="*/ 5024 w 2004646"/>
              <a:gd name="connsiteY4" fmla="*/ 778748 h 2019718"/>
              <a:gd name="connsiteX5" fmla="*/ 70338 w 2004646"/>
              <a:gd name="connsiteY5" fmla="*/ 738553 h 2019718"/>
              <a:gd name="connsiteX6" fmla="*/ 90466 w 2004646"/>
              <a:gd name="connsiteY6" fmla="*/ 712389 h 2019718"/>
              <a:gd name="connsiteX7" fmla="*/ 140677 w 2004646"/>
              <a:gd name="connsiteY7" fmla="*/ 688312 h 2019718"/>
              <a:gd name="connsiteX8" fmla="*/ 175846 w 2004646"/>
              <a:gd name="connsiteY8" fmla="*/ 658167 h 2019718"/>
              <a:gd name="connsiteX9" fmla="*/ 246185 w 2004646"/>
              <a:gd name="connsiteY9" fmla="*/ 668215 h 2019718"/>
              <a:gd name="connsiteX10" fmla="*/ 291402 w 2004646"/>
              <a:gd name="connsiteY10" fmla="*/ 683287 h 2019718"/>
              <a:gd name="connsiteX11" fmla="*/ 326572 w 2004646"/>
              <a:gd name="connsiteY11" fmla="*/ 728505 h 2019718"/>
              <a:gd name="connsiteX12" fmla="*/ 351692 w 2004646"/>
              <a:gd name="connsiteY12" fmla="*/ 798844 h 2019718"/>
              <a:gd name="connsiteX13" fmla="*/ 361741 w 2004646"/>
              <a:gd name="connsiteY13" fmla="*/ 884254 h 2019718"/>
              <a:gd name="connsiteX14" fmla="*/ 341644 w 2004646"/>
              <a:gd name="connsiteY14" fmla="*/ 949569 h 2019718"/>
              <a:gd name="connsiteX15" fmla="*/ 296426 w 2004646"/>
              <a:gd name="connsiteY15" fmla="*/ 1004835 h 2019718"/>
              <a:gd name="connsiteX16" fmla="*/ 221064 w 2004646"/>
              <a:gd name="connsiteY16" fmla="*/ 1024931 h 2019718"/>
              <a:gd name="connsiteX17" fmla="*/ 160774 w 2004646"/>
              <a:gd name="connsiteY17" fmla="*/ 1024931 h 2019718"/>
              <a:gd name="connsiteX18" fmla="*/ 140677 w 2004646"/>
              <a:gd name="connsiteY18" fmla="*/ 1004835 h 2019718"/>
              <a:gd name="connsiteX19" fmla="*/ 105508 w 2004646"/>
              <a:gd name="connsiteY19" fmla="*/ 974690 h 2019718"/>
              <a:gd name="connsiteX20" fmla="*/ 70338 w 2004646"/>
              <a:gd name="connsiteY20" fmla="*/ 949569 h 2019718"/>
              <a:gd name="connsiteX21" fmla="*/ 70338 w 2004646"/>
              <a:gd name="connsiteY21" fmla="*/ 949569 h 2019718"/>
              <a:gd name="connsiteX22" fmla="*/ 0 w 2004646"/>
              <a:gd name="connsiteY22" fmla="*/ 969665 h 2019718"/>
              <a:gd name="connsiteX23" fmla="*/ 5024 w 2004646"/>
              <a:gd name="connsiteY23" fmla="*/ 1663002 h 2019718"/>
              <a:gd name="connsiteX24" fmla="*/ 693336 w 2004646"/>
              <a:gd name="connsiteY24" fmla="*/ 1657978 h 2019718"/>
              <a:gd name="connsiteX25" fmla="*/ 708409 w 2004646"/>
              <a:gd name="connsiteY25" fmla="*/ 1708219 h 2019718"/>
              <a:gd name="connsiteX26" fmla="*/ 693336 w 2004646"/>
              <a:gd name="connsiteY26" fmla="*/ 1743389 h 2019718"/>
              <a:gd name="connsiteX27" fmla="*/ 643095 w 2004646"/>
              <a:gd name="connsiteY27" fmla="*/ 1798654 h 2019718"/>
              <a:gd name="connsiteX28" fmla="*/ 622998 w 2004646"/>
              <a:gd name="connsiteY28" fmla="*/ 1858945 h 2019718"/>
              <a:gd name="connsiteX29" fmla="*/ 638070 w 2004646"/>
              <a:gd name="connsiteY29" fmla="*/ 1919235 h 2019718"/>
              <a:gd name="connsiteX30" fmla="*/ 688312 w 2004646"/>
              <a:gd name="connsiteY30" fmla="*/ 1994597 h 2019718"/>
              <a:gd name="connsiteX31" fmla="*/ 798844 w 2004646"/>
              <a:gd name="connsiteY31" fmla="*/ 2019718 h 2019718"/>
              <a:gd name="connsiteX32" fmla="*/ 854110 w 2004646"/>
              <a:gd name="connsiteY32" fmla="*/ 2014694 h 2019718"/>
              <a:gd name="connsiteX33" fmla="*/ 929473 w 2004646"/>
              <a:gd name="connsiteY33" fmla="*/ 1999622 h 2019718"/>
              <a:gd name="connsiteX34" fmla="*/ 999811 w 2004646"/>
              <a:gd name="connsiteY34" fmla="*/ 1959428 h 2019718"/>
              <a:gd name="connsiteX35" fmla="*/ 1024932 w 2004646"/>
              <a:gd name="connsiteY35" fmla="*/ 1909186 h 2019718"/>
              <a:gd name="connsiteX36" fmla="*/ 1029956 w 2004646"/>
              <a:gd name="connsiteY36" fmla="*/ 1843872 h 2019718"/>
              <a:gd name="connsiteX37" fmla="*/ 999811 w 2004646"/>
              <a:gd name="connsiteY37" fmla="*/ 1788606 h 2019718"/>
              <a:gd name="connsiteX38" fmla="*/ 964642 w 2004646"/>
              <a:gd name="connsiteY38" fmla="*/ 1748413 h 2019718"/>
              <a:gd name="connsiteX39" fmla="*/ 944545 w 2004646"/>
              <a:gd name="connsiteY39" fmla="*/ 1723292 h 2019718"/>
              <a:gd name="connsiteX40" fmla="*/ 939521 w 2004646"/>
              <a:gd name="connsiteY40" fmla="*/ 1673050 h 2019718"/>
              <a:gd name="connsiteX41" fmla="*/ 949569 w 2004646"/>
              <a:gd name="connsiteY41" fmla="*/ 1657978 h 2019718"/>
              <a:gd name="connsiteX42" fmla="*/ 949569 w 2004646"/>
              <a:gd name="connsiteY42" fmla="*/ 1657978 h 2019718"/>
              <a:gd name="connsiteX43" fmla="*/ 1647930 w 2004646"/>
              <a:gd name="connsiteY43" fmla="*/ 1657978 h 2019718"/>
              <a:gd name="connsiteX44" fmla="*/ 1647930 w 2004646"/>
              <a:gd name="connsiteY44" fmla="*/ 944545 h 2019718"/>
              <a:gd name="connsiteX45" fmla="*/ 1688123 w 2004646"/>
              <a:gd name="connsiteY45" fmla="*/ 924448 h 2019718"/>
              <a:gd name="connsiteX46" fmla="*/ 1728316 w 2004646"/>
              <a:gd name="connsiteY46" fmla="*/ 954593 h 2019718"/>
              <a:gd name="connsiteX47" fmla="*/ 1763486 w 2004646"/>
              <a:gd name="connsiteY47" fmla="*/ 999811 h 2019718"/>
              <a:gd name="connsiteX48" fmla="*/ 1843873 w 2004646"/>
              <a:gd name="connsiteY48" fmla="*/ 1024931 h 2019718"/>
              <a:gd name="connsiteX49" fmla="*/ 1904163 w 2004646"/>
              <a:gd name="connsiteY49" fmla="*/ 1019907 h 2019718"/>
              <a:gd name="connsiteX50" fmla="*/ 1969477 w 2004646"/>
              <a:gd name="connsiteY50" fmla="*/ 974690 h 2019718"/>
              <a:gd name="connsiteX51" fmla="*/ 1994598 w 2004646"/>
              <a:gd name="connsiteY51" fmla="*/ 919424 h 2019718"/>
              <a:gd name="connsiteX52" fmla="*/ 2004646 w 2004646"/>
              <a:gd name="connsiteY52" fmla="*/ 834013 h 2019718"/>
              <a:gd name="connsiteX53" fmla="*/ 1989574 w 2004646"/>
              <a:gd name="connsiteY53" fmla="*/ 728505 h 2019718"/>
              <a:gd name="connsiteX54" fmla="*/ 1949380 w 2004646"/>
              <a:gd name="connsiteY54" fmla="*/ 668215 h 2019718"/>
              <a:gd name="connsiteX55" fmla="*/ 1879042 w 2004646"/>
              <a:gd name="connsiteY55" fmla="*/ 658167 h 2019718"/>
              <a:gd name="connsiteX56" fmla="*/ 1828800 w 2004646"/>
              <a:gd name="connsiteY56" fmla="*/ 653142 h 2019718"/>
              <a:gd name="connsiteX57" fmla="*/ 1748413 w 2004646"/>
              <a:gd name="connsiteY57" fmla="*/ 678263 h 2019718"/>
              <a:gd name="connsiteX58" fmla="*/ 1713244 w 2004646"/>
              <a:gd name="connsiteY58" fmla="*/ 723481 h 2019718"/>
              <a:gd name="connsiteX59" fmla="*/ 1688123 w 2004646"/>
              <a:gd name="connsiteY59" fmla="*/ 743578 h 2019718"/>
              <a:gd name="connsiteX60" fmla="*/ 1637881 w 2004646"/>
              <a:gd name="connsiteY60" fmla="*/ 683287 h 2019718"/>
              <a:gd name="connsiteX0" fmla="*/ 1637881 w 2004646"/>
              <a:gd name="connsiteY0" fmla="*/ 683287 h 2019718"/>
              <a:gd name="connsiteX1" fmla="*/ 1642906 w 2004646"/>
              <a:gd name="connsiteY1" fmla="*/ 0 h 2019718"/>
              <a:gd name="connsiteX2" fmla="*/ 0 w 2004646"/>
              <a:gd name="connsiteY2" fmla="*/ 10048 h 2019718"/>
              <a:gd name="connsiteX3" fmla="*/ 5024 w 2004646"/>
              <a:gd name="connsiteY3" fmla="*/ 703384 h 2019718"/>
              <a:gd name="connsiteX4" fmla="*/ 5024 w 2004646"/>
              <a:gd name="connsiteY4" fmla="*/ 778748 h 2019718"/>
              <a:gd name="connsiteX5" fmla="*/ 70338 w 2004646"/>
              <a:gd name="connsiteY5" fmla="*/ 738553 h 2019718"/>
              <a:gd name="connsiteX6" fmla="*/ 90466 w 2004646"/>
              <a:gd name="connsiteY6" fmla="*/ 712389 h 2019718"/>
              <a:gd name="connsiteX7" fmla="*/ 140677 w 2004646"/>
              <a:gd name="connsiteY7" fmla="*/ 688312 h 2019718"/>
              <a:gd name="connsiteX8" fmla="*/ 175846 w 2004646"/>
              <a:gd name="connsiteY8" fmla="*/ 658167 h 2019718"/>
              <a:gd name="connsiteX9" fmla="*/ 246185 w 2004646"/>
              <a:gd name="connsiteY9" fmla="*/ 668215 h 2019718"/>
              <a:gd name="connsiteX10" fmla="*/ 291402 w 2004646"/>
              <a:gd name="connsiteY10" fmla="*/ 683287 h 2019718"/>
              <a:gd name="connsiteX11" fmla="*/ 326572 w 2004646"/>
              <a:gd name="connsiteY11" fmla="*/ 728505 h 2019718"/>
              <a:gd name="connsiteX12" fmla="*/ 351692 w 2004646"/>
              <a:gd name="connsiteY12" fmla="*/ 798844 h 2019718"/>
              <a:gd name="connsiteX13" fmla="*/ 351692 w 2004646"/>
              <a:gd name="connsiteY13" fmla="*/ 869181 h 2019718"/>
              <a:gd name="connsiteX14" fmla="*/ 341644 w 2004646"/>
              <a:gd name="connsiteY14" fmla="*/ 949569 h 2019718"/>
              <a:gd name="connsiteX15" fmla="*/ 296426 w 2004646"/>
              <a:gd name="connsiteY15" fmla="*/ 1004835 h 2019718"/>
              <a:gd name="connsiteX16" fmla="*/ 221064 w 2004646"/>
              <a:gd name="connsiteY16" fmla="*/ 1024931 h 2019718"/>
              <a:gd name="connsiteX17" fmla="*/ 160774 w 2004646"/>
              <a:gd name="connsiteY17" fmla="*/ 1024931 h 2019718"/>
              <a:gd name="connsiteX18" fmla="*/ 140677 w 2004646"/>
              <a:gd name="connsiteY18" fmla="*/ 1004835 h 2019718"/>
              <a:gd name="connsiteX19" fmla="*/ 105508 w 2004646"/>
              <a:gd name="connsiteY19" fmla="*/ 974690 h 2019718"/>
              <a:gd name="connsiteX20" fmla="*/ 70338 w 2004646"/>
              <a:gd name="connsiteY20" fmla="*/ 949569 h 2019718"/>
              <a:gd name="connsiteX21" fmla="*/ 70338 w 2004646"/>
              <a:gd name="connsiteY21" fmla="*/ 949569 h 2019718"/>
              <a:gd name="connsiteX22" fmla="*/ 0 w 2004646"/>
              <a:gd name="connsiteY22" fmla="*/ 969665 h 2019718"/>
              <a:gd name="connsiteX23" fmla="*/ 5024 w 2004646"/>
              <a:gd name="connsiteY23" fmla="*/ 1663002 h 2019718"/>
              <a:gd name="connsiteX24" fmla="*/ 693336 w 2004646"/>
              <a:gd name="connsiteY24" fmla="*/ 1657978 h 2019718"/>
              <a:gd name="connsiteX25" fmla="*/ 708409 w 2004646"/>
              <a:gd name="connsiteY25" fmla="*/ 1708219 h 2019718"/>
              <a:gd name="connsiteX26" fmla="*/ 693336 w 2004646"/>
              <a:gd name="connsiteY26" fmla="*/ 1743389 h 2019718"/>
              <a:gd name="connsiteX27" fmla="*/ 643095 w 2004646"/>
              <a:gd name="connsiteY27" fmla="*/ 1798654 h 2019718"/>
              <a:gd name="connsiteX28" fmla="*/ 622998 w 2004646"/>
              <a:gd name="connsiteY28" fmla="*/ 1858945 h 2019718"/>
              <a:gd name="connsiteX29" fmla="*/ 638070 w 2004646"/>
              <a:gd name="connsiteY29" fmla="*/ 1919235 h 2019718"/>
              <a:gd name="connsiteX30" fmla="*/ 688312 w 2004646"/>
              <a:gd name="connsiteY30" fmla="*/ 1994597 h 2019718"/>
              <a:gd name="connsiteX31" fmla="*/ 798844 w 2004646"/>
              <a:gd name="connsiteY31" fmla="*/ 2019718 h 2019718"/>
              <a:gd name="connsiteX32" fmla="*/ 854110 w 2004646"/>
              <a:gd name="connsiteY32" fmla="*/ 2014694 h 2019718"/>
              <a:gd name="connsiteX33" fmla="*/ 929473 w 2004646"/>
              <a:gd name="connsiteY33" fmla="*/ 1999622 h 2019718"/>
              <a:gd name="connsiteX34" fmla="*/ 999811 w 2004646"/>
              <a:gd name="connsiteY34" fmla="*/ 1959428 h 2019718"/>
              <a:gd name="connsiteX35" fmla="*/ 1024932 w 2004646"/>
              <a:gd name="connsiteY35" fmla="*/ 1909186 h 2019718"/>
              <a:gd name="connsiteX36" fmla="*/ 1029956 w 2004646"/>
              <a:gd name="connsiteY36" fmla="*/ 1843872 h 2019718"/>
              <a:gd name="connsiteX37" fmla="*/ 999811 w 2004646"/>
              <a:gd name="connsiteY37" fmla="*/ 1788606 h 2019718"/>
              <a:gd name="connsiteX38" fmla="*/ 964642 w 2004646"/>
              <a:gd name="connsiteY38" fmla="*/ 1748413 h 2019718"/>
              <a:gd name="connsiteX39" fmla="*/ 944545 w 2004646"/>
              <a:gd name="connsiteY39" fmla="*/ 1723292 h 2019718"/>
              <a:gd name="connsiteX40" fmla="*/ 939521 w 2004646"/>
              <a:gd name="connsiteY40" fmla="*/ 1673050 h 2019718"/>
              <a:gd name="connsiteX41" fmla="*/ 949569 w 2004646"/>
              <a:gd name="connsiteY41" fmla="*/ 1657978 h 2019718"/>
              <a:gd name="connsiteX42" fmla="*/ 949569 w 2004646"/>
              <a:gd name="connsiteY42" fmla="*/ 1657978 h 2019718"/>
              <a:gd name="connsiteX43" fmla="*/ 1647930 w 2004646"/>
              <a:gd name="connsiteY43" fmla="*/ 1657978 h 2019718"/>
              <a:gd name="connsiteX44" fmla="*/ 1647930 w 2004646"/>
              <a:gd name="connsiteY44" fmla="*/ 944545 h 2019718"/>
              <a:gd name="connsiteX45" fmla="*/ 1688123 w 2004646"/>
              <a:gd name="connsiteY45" fmla="*/ 924448 h 2019718"/>
              <a:gd name="connsiteX46" fmla="*/ 1728316 w 2004646"/>
              <a:gd name="connsiteY46" fmla="*/ 954593 h 2019718"/>
              <a:gd name="connsiteX47" fmla="*/ 1763486 w 2004646"/>
              <a:gd name="connsiteY47" fmla="*/ 999811 h 2019718"/>
              <a:gd name="connsiteX48" fmla="*/ 1843873 w 2004646"/>
              <a:gd name="connsiteY48" fmla="*/ 1024931 h 2019718"/>
              <a:gd name="connsiteX49" fmla="*/ 1904163 w 2004646"/>
              <a:gd name="connsiteY49" fmla="*/ 1019907 h 2019718"/>
              <a:gd name="connsiteX50" fmla="*/ 1969477 w 2004646"/>
              <a:gd name="connsiteY50" fmla="*/ 974690 h 2019718"/>
              <a:gd name="connsiteX51" fmla="*/ 1994598 w 2004646"/>
              <a:gd name="connsiteY51" fmla="*/ 919424 h 2019718"/>
              <a:gd name="connsiteX52" fmla="*/ 2004646 w 2004646"/>
              <a:gd name="connsiteY52" fmla="*/ 834013 h 2019718"/>
              <a:gd name="connsiteX53" fmla="*/ 1989574 w 2004646"/>
              <a:gd name="connsiteY53" fmla="*/ 728505 h 2019718"/>
              <a:gd name="connsiteX54" fmla="*/ 1949380 w 2004646"/>
              <a:gd name="connsiteY54" fmla="*/ 668215 h 2019718"/>
              <a:gd name="connsiteX55" fmla="*/ 1879042 w 2004646"/>
              <a:gd name="connsiteY55" fmla="*/ 658167 h 2019718"/>
              <a:gd name="connsiteX56" fmla="*/ 1828800 w 2004646"/>
              <a:gd name="connsiteY56" fmla="*/ 653142 h 2019718"/>
              <a:gd name="connsiteX57" fmla="*/ 1748413 w 2004646"/>
              <a:gd name="connsiteY57" fmla="*/ 678263 h 2019718"/>
              <a:gd name="connsiteX58" fmla="*/ 1713244 w 2004646"/>
              <a:gd name="connsiteY58" fmla="*/ 723481 h 2019718"/>
              <a:gd name="connsiteX59" fmla="*/ 1688123 w 2004646"/>
              <a:gd name="connsiteY59" fmla="*/ 743578 h 2019718"/>
              <a:gd name="connsiteX60" fmla="*/ 1637881 w 2004646"/>
              <a:gd name="connsiteY60" fmla="*/ 683287 h 2019718"/>
              <a:gd name="connsiteX0" fmla="*/ 1637881 w 2004646"/>
              <a:gd name="connsiteY0" fmla="*/ 683287 h 2019718"/>
              <a:gd name="connsiteX1" fmla="*/ 1642906 w 2004646"/>
              <a:gd name="connsiteY1" fmla="*/ 0 h 2019718"/>
              <a:gd name="connsiteX2" fmla="*/ 0 w 2004646"/>
              <a:gd name="connsiteY2" fmla="*/ 10048 h 2019718"/>
              <a:gd name="connsiteX3" fmla="*/ 5024 w 2004646"/>
              <a:gd name="connsiteY3" fmla="*/ 703384 h 2019718"/>
              <a:gd name="connsiteX4" fmla="*/ 5024 w 2004646"/>
              <a:gd name="connsiteY4" fmla="*/ 778748 h 2019718"/>
              <a:gd name="connsiteX5" fmla="*/ 75363 w 2004646"/>
              <a:gd name="connsiteY5" fmla="*/ 753625 h 2019718"/>
              <a:gd name="connsiteX6" fmla="*/ 90466 w 2004646"/>
              <a:gd name="connsiteY6" fmla="*/ 712389 h 2019718"/>
              <a:gd name="connsiteX7" fmla="*/ 140677 w 2004646"/>
              <a:gd name="connsiteY7" fmla="*/ 688312 h 2019718"/>
              <a:gd name="connsiteX8" fmla="*/ 175846 w 2004646"/>
              <a:gd name="connsiteY8" fmla="*/ 658167 h 2019718"/>
              <a:gd name="connsiteX9" fmla="*/ 246185 w 2004646"/>
              <a:gd name="connsiteY9" fmla="*/ 668215 h 2019718"/>
              <a:gd name="connsiteX10" fmla="*/ 291402 w 2004646"/>
              <a:gd name="connsiteY10" fmla="*/ 683287 h 2019718"/>
              <a:gd name="connsiteX11" fmla="*/ 326572 w 2004646"/>
              <a:gd name="connsiteY11" fmla="*/ 728505 h 2019718"/>
              <a:gd name="connsiteX12" fmla="*/ 351692 w 2004646"/>
              <a:gd name="connsiteY12" fmla="*/ 798844 h 2019718"/>
              <a:gd name="connsiteX13" fmla="*/ 351692 w 2004646"/>
              <a:gd name="connsiteY13" fmla="*/ 869181 h 2019718"/>
              <a:gd name="connsiteX14" fmla="*/ 341644 w 2004646"/>
              <a:gd name="connsiteY14" fmla="*/ 949569 h 2019718"/>
              <a:gd name="connsiteX15" fmla="*/ 296426 w 2004646"/>
              <a:gd name="connsiteY15" fmla="*/ 1004835 h 2019718"/>
              <a:gd name="connsiteX16" fmla="*/ 221064 w 2004646"/>
              <a:gd name="connsiteY16" fmla="*/ 1024931 h 2019718"/>
              <a:gd name="connsiteX17" fmla="*/ 160774 w 2004646"/>
              <a:gd name="connsiteY17" fmla="*/ 1024931 h 2019718"/>
              <a:gd name="connsiteX18" fmla="*/ 140677 w 2004646"/>
              <a:gd name="connsiteY18" fmla="*/ 1004835 h 2019718"/>
              <a:gd name="connsiteX19" fmla="*/ 105508 w 2004646"/>
              <a:gd name="connsiteY19" fmla="*/ 974690 h 2019718"/>
              <a:gd name="connsiteX20" fmla="*/ 70338 w 2004646"/>
              <a:gd name="connsiteY20" fmla="*/ 949569 h 2019718"/>
              <a:gd name="connsiteX21" fmla="*/ 70338 w 2004646"/>
              <a:gd name="connsiteY21" fmla="*/ 949569 h 2019718"/>
              <a:gd name="connsiteX22" fmla="*/ 0 w 2004646"/>
              <a:gd name="connsiteY22" fmla="*/ 969665 h 2019718"/>
              <a:gd name="connsiteX23" fmla="*/ 5024 w 2004646"/>
              <a:gd name="connsiteY23" fmla="*/ 1663002 h 2019718"/>
              <a:gd name="connsiteX24" fmla="*/ 693336 w 2004646"/>
              <a:gd name="connsiteY24" fmla="*/ 1657978 h 2019718"/>
              <a:gd name="connsiteX25" fmla="*/ 708409 w 2004646"/>
              <a:gd name="connsiteY25" fmla="*/ 1708219 h 2019718"/>
              <a:gd name="connsiteX26" fmla="*/ 693336 w 2004646"/>
              <a:gd name="connsiteY26" fmla="*/ 1743389 h 2019718"/>
              <a:gd name="connsiteX27" fmla="*/ 643095 w 2004646"/>
              <a:gd name="connsiteY27" fmla="*/ 1798654 h 2019718"/>
              <a:gd name="connsiteX28" fmla="*/ 622998 w 2004646"/>
              <a:gd name="connsiteY28" fmla="*/ 1858945 h 2019718"/>
              <a:gd name="connsiteX29" fmla="*/ 638070 w 2004646"/>
              <a:gd name="connsiteY29" fmla="*/ 1919235 h 2019718"/>
              <a:gd name="connsiteX30" fmla="*/ 688312 w 2004646"/>
              <a:gd name="connsiteY30" fmla="*/ 1994597 h 2019718"/>
              <a:gd name="connsiteX31" fmla="*/ 798844 w 2004646"/>
              <a:gd name="connsiteY31" fmla="*/ 2019718 h 2019718"/>
              <a:gd name="connsiteX32" fmla="*/ 854110 w 2004646"/>
              <a:gd name="connsiteY32" fmla="*/ 2014694 h 2019718"/>
              <a:gd name="connsiteX33" fmla="*/ 929473 w 2004646"/>
              <a:gd name="connsiteY33" fmla="*/ 1999622 h 2019718"/>
              <a:gd name="connsiteX34" fmla="*/ 999811 w 2004646"/>
              <a:gd name="connsiteY34" fmla="*/ 1959428 h 2019718"/>
              <a:gd name="connsiteX35" fmla="*/ 1024932 w 2004646"/>
              <a:gd name="connsiteY35" fmla="*/ 1909186 h 2019718"/>
              <a:gd name="connsiteX36" fmla="*/ 1029956 w 2004646"/>
              <a:gd name="connsiteY36" fmla="*/ 1843872 h 2019718"/>
              <a:gd name="connsiteX37" fmla="*/ 999811 w 2004646"/>
              <a:gd name="connsiteY37" fmla="*/ 1788606 h 2019718"/>
              <a:gd name="connsiteX38" fmla="*/ 964642 w 2004646"/>
              <a:gd name="connsiteY38" fmla="*/ 1748413 h 2019718"/>
              <a:gd name="connsiteX39" fmla="*/ 944545 w 2004646"/>
              <a:gd name="connsiteY39" fmla="*/ 1723292 h 2019718"/>
              <a:gd name="connsiteX40" fmla="*/ 939521 w 2004646"/>
              <a:gd name="connsiteY40" fmla="*/ 1673050 h 2019718"/>
              <a:gd name="connsiteX41" fmla="*/ 949569 w 2004646"/>
              <a:gd name="connsiteY41" fmla="*/ 1657978 h 2019718"/>
              <a:gd name="connsiteX42" fmla="*/ 949569 w 2004646"/>
              <a:gd name="connsiteY42" fmla="*/ 1657978 h 2019718"/>
              <a:gd name="connsiteX43" fmla="*/ 1647930 w 2004646"/>
              <a:gd name="connsiteY43" fmla="*/ 1657978 h 2019718"/>
              <a:gd name="connsiteX44" fmla="*/ 1647930 w 2004646"/>
              <a:gd name="connsiteY44" fmla="*/ 944545 h 2019718"/>
              <a:gd name="connsiteX45" fmla="*/ 1688123 w 2004646"/>
              <a:gd name="connsiteY45" fmla="*/ 924448 h 2019718"/>
              <a:gd name="connsiteX46" fmla="*/ 1728316 w 2004646"/>
              <a:gd name="connsiteY46" fmla="*/ 954593 h 2019718"/>
              <a:gd name="connsiteX47" fmla="*/ 1763486 w 2004646"/>
              <a:gd name="connsiteY47" fmla="*/ 999811 h 2019718"/>
              <a:gd name="connsiteX48" fmla="*/ 1843873 w 2004646"/>
              <a:gd name="connsiteY48" fmla="*/ 1024931 h 2019718"/>
              <a:gd name="connsiteX49" fmla="*/ 1904163 w 2004646"/>
              <a:gd name="connsiteY49" fmla="*/ 1019907 h 2019718"/>
              <a:gd name="connsiteX50" fmla="*/ 1969477 w 2004646"/>
              <a:gd name="connsiteY50" fmla="*/ 974690 h 2019718"/>
              <a:gd name="connsiteX51" fmla="*/ 1994598 w 2004646"/>
              <a:gd name="connsiteY51" fmla="*/ 919424 h 2019718"/>
              <a:gd name="connsiteX52" fmla="*/ 2004646 w 2004646"/>
              <a:gd name="connsiteY52" fmla="*/ 834013 h 2019718"/>
              <a:gd name="connsiteX53" fmla="*/ 1989574 w 2004646"/>
              <a:gd name="connsiteY53" fmla="*/ 728505 h 2019718"/>
              <a:gd name="connsiteX54" fmla="*/ 1949380 w 2004646"/>
              <a:gd name="connsiteY54" fmla="*/ 668215 h 2019718"/>
              <a:gd name="connsiteX55" fmla="*/ 1879042 w 2004646"/>
              <a:gd name="connsiteY55" fmla="*/ 658167 h 2019718"/>
              <a:gd name="connsiteX56" fmla="*/ 1828800 w 2004646"/>
              <a:gd name="connsiteY56" fmla="*/ 653142 h 2019718"/>
              <a:gd name="connsiteX57" fmla="*/ 1748413 w 2004646"/>
              <a:gd name="connsiteY57" fmla="*/ 678263 h 2019718"/>
              <a:gd name="connsiteX58" fmla="*/ 1713244 w 2004646"/>
              <a:gd name="connsiteY58" fmla="*/ 723481 h 2019718"/>
              <a:gd name="connsiteX59" fmla="*/ 1688123 w 2004646"/>
              <a:gd name="connsiteY59" fmla="*/ 743578 h 2019718"/>
              <a:gd name="connsiteX60" fmla="*/ 1637881 w 2004646"/>
              <a:gd name="connsiteY60" fmla="*/ 683287 h 2019718"/>
              <a:gd name="connsiteX0" fmla="*/ 1637881 w 2004646"/>
              <a:gd name="connsiteY0" fmla="*/ 683287 h 2019718"/>
              <a:gd name="connsiteX1" fmla="*/ 1642906 w 2004646"/>
              <a:gd name="connsiteY1" fmla="*/ 0 h 2019718"/>
              <a:gd name="connsiteX2" fmla="*/ 0 w 2004646"/>
              <a:gd name="connsiteY2" fmla="*/ 10048 h 2019718"/>
              <a:gd name="connsiteX3" fmla="*/ 5024 w 2004646"/>
              <a:gd name="connsiteY3" fmla="*/ 703384 h 2019718"/>
              <a:gd name="connsiteX4" fmla="*/ 5024 w 2004646"/>
              <a:gd name="connsiteY4" fmla="*/ 778748 h 2019718"/>
              <a:gd name="connsiteX5" fmla="*/ 75363 w 2004646"/>
              <a:gd name="connsiteY5" fmla="*/ 743577 h 2019718"/>
              <a:gd name="connsiteX6" fmla="*/ 90466 w 2004646"/>
              <a:gd name="connsiteY6" fmla="*/ 712389 h 2019718"/>
              <a:gd name="connsiteX7" fmla="*/ 140677 w 2004646"/>
              <a:gd name="connsiteY7" fmla="*/ 688312 h 2019718"/>
              <a:gd name="connsiteX8" fmla="*/ 175846 w 2004646"/>
              <a:gd name="connsiteY8" fmla="*/ 658167 h 2019718"/>
              <a:gd name="connsiteX9" fmla="*/ 246185 w 2004646"/>
              <a:gd name="connsiteY9" fmla="*/ 668215 h 2019718"/>
              <a:gd name="connsiteX10" fmla="*/ 291402 w 2004646"/>
              <a:gd name="connsiteY10" fmla="*/ 683287 h 2019718"/>
              <a:gd name="connsiteX11" fmla="*/ 326572 w 2004646"/>
              <a:gd name="connsiteY11" fmla="*/ 728505 h 2019718"/>
              <a:gd name="connsiteX12" fmla="*/ 351692 w 2004646"/>
              <a:gd name="connsiteY12" fmla="*/ 798844 h 2019718"/>
              <a:gd name="connsiteX13" fmla="*/ 351692 w 2004646"/>
              <a:gd name="connsiteY13" fmla="*/ 869181 h 2019718"/>
              <a:gd name="connsiteX14" fmla="*/ 341644 w 2004646"/>
              <a:gd name="connsiteY14" fmla="*/ 949569 h 2019718"/>
              <a:gd name="connsiteX15" fmla="*/ 296426 w 2004646"/>
              <a:gd name="connsiteY15" fmla="*/ 1004835 h 2019718"/>
              <a:gd name="connsiteX16" fmla="*/ 221064 w 2004646"/>
              <a:gd name="connsiteY16" fmla="*/ 1024931 h 2019718"/>
              <a:gd name="connsiteX17" fmla="*/ 160774 w 2004646"/>
              <a:gd name="connsiteY17" fmla="*/ 1024931 h 2019718"/>
              <a:gd name="connsiteX18" fmla="*/ 140677 w 2004646"/>
              <a:gd name="connsiteY18" fmla="*/ 1004835 h 2019718"/>
              <a:gd name="connsiteX19" fmla="*/ 105508 w 2004646"/>
              <a:gd name="connsiteY19" fmla="*/ 974690 h 2019718"/>
              <a:gd name="connsiteX20" fmla="*/ 70338 w 2004646"/>
              <a:gd name="connsiteY20" fmla="*/ 949569 h 2019718"/>
              <a:gd name="connsiteX21" fmla="*/ 70338 w 2004646"/>
              <a:gd name="connsiteY21" fmla="*/ 949569 h 2019718"/>
              <a:gd name="connsiteX22" fmla="*/ 0 w 2004646"/>
              <a:gd name="connsiteY22" fmla="*/ 969665 h 2019718"/>
              <a:gd name="connsiteX23" fmla="*/ 5024 w 2004646"/>
              <a:gd name="connsiteY23" fmla="*/ 1663002 h 2019718"/>
              <a:gd name="connsiteX24" fmla="*/ 693336 w 2004646"/>
              <a:gd name="connsiteY24" fmla="*/ 1657978 h 2019718"/>
              <a:gd name="connsiteX25" fmla="*/ 708409 w 2004646"/>
              <a:gd name="connsiteY25" fmla="*/ 1708219 h 2019718"/>
              <a:gd name="connsiteX26" fmla="*/ 693336 w 2004646"/>
              <a:gd name="connsiteY26" fmla="*/ 1743389 h 2019718"/>
              <a:gd name="connsiteX27" fmla="*/ 643095 w 2004646"/>
              <a:gd name="connsiteY27" fmla="*/ 1798654 h 2019718"/>
              <a:gd name="connsiteX28" fmla="*/ 622998 w 2004646"/>
              <a:gd name="connsiteY28" fmla="*/ 1858945 h 2019718"/>
              <a:gd name="connsiteX29" fmla="*/ 638070 w 2004646"/>
              <a:gd name="connsiteY29" fmla="*/ 1919235 h 2019718"/>
              <a:gd name="connsiteX30" fmla="*/ 688312 w 2004646"/>
              <a:gd name="connsiteY30" fmla="*/ 1994597 h 2019718"/>
              <a:gd name="connsiteX31" fmla="*/ 798844 w 2004646"/>
              <a:gd name="connsiteY31" fmla="*/ 2019718 h 2019718"/>
              <a:gd name="connsiteX32" fmla="*/ 854110 w 2004646"/>
              <a:gd name="connsiteY32" fmla="*/ 2014694 h 2019718"/>
              <a:gd name="connsiteX33" fmla="*/ 929473 w 2004646"/>
              <a:gd name="connsiteY33" fmla="*/ 1999622 h 2019718"/>
              <a:gd name="connsiteX34" fmla="*/ 999811 w 2004646"/>
              <a:gd name="connsiteY34" fmla="*/ 1959428 h 2019718"/>
              <a:gd name="connsiteX35" fmla="*/ 1024932 w 2004646"/>
              <a:gd name="connsiteY35" fmla="*/ 1909186 h 2019718"/>
              <a:gd name="connsiteX36" fmla="*/ 1029956 w 2004646"/>
              <a:gd name="connsiteY36" fmla="*/ 1843872 h 2019718"/>
              <a:gd name="connsiteX37" fmla="*/ 999811 w 2004646"/>
              <a:gd name="connsiteY37" fmla="*/ 1788606 h 2019718"/>
              <a:gd name="connsiteX38" fmla="*/ 964642 w 2004646"/>
              <a:gd name="connsiteY38" fmla="*/ 1748413 h 2019718"/>
              <a:gd name="connsiteX39" fmla="*/ 944545 w 2004646"/>
              <a:gd name="connsiteY39" fmla="*/ 1723292 h 2019718"/>
              <a:gd name="connsiteX40" fmla="*/ 939521 w 2004646"/>
              <a:gd name="connsiteY40" fmla="*/ 1673050 h 2019718"/>
              <a:gd name="connsiteX41" fmla="*/ 949569 w 2004646"/>
              <a:gd name="connsiteY41" fmla="*/ 1657978 h 2019718"/>
              <a:gd name="connsiteX42" fmla="*/ 949569 w 2004646"/>
              <a:gd name="connsiteY42" fmla="*/ 1657978 h 2019718"/>
              <a:gd name="connsiteX43" fmla="*/ 1647930 w 2004646"/>
              <a:gd name="connsiteY43" fmla="*/ 1657978 h 2019718"/>
              <a:gd name="connsiteX44" fmla="*/ 1647930 w 2004646"/>
              <a:gd name="connsiteY44" fmla="*/ 944545 h 2019718"/>
              <a:gd name="connsiteX45" fmla="*/ 1688123 w 2004646"/>
              <a:gd name="connsiteY45" fmla="*/ 924448 h 2019718"/>
              <a:gd name="connsiteX46" fmla="*/ 1728316 w 2004646"/>
              <a:gd name="connsiteY46" fmla="*/ 954593 h 2019718"/>
              <a:gd name="connsiteX47" fmla="*/ 1763486 w 2004646"/>
              <a:gd name="connsiteY47" fmla="*/ 999811 h 2019718"/>
              <a:gd name="connsiteX48" fmla="*/ 1843873 w 2004646"/>
              <a:gd name="connsiteY48" fmla="*/ 1024931 h 2019718"/>
              <a:gd name="connsiteX49" fmla="*/ 1904163 w 2004646"/>
              <a:gd name="connsiteY49" fmla="*/ 1019907 h 2019718"/>
              <a:gd name="connsiteX50" fmla="*/ 1969477 w 2004646"/>
              <a:gd name="connsiteY50" fmla="*/ 974690 h 2019718"/>
              <a:gd name="connsiteX51" fmla="*/ 1994598 w 2004646"/>
              <a:gd name="connsiteY51" fmla="*/ 919424 h 2019718"/>
              <a:gd name="connsiteX52" fmla="*/ 2004646 w 2004646"/>
              <a:gd name="connsiteY52" fmla="*/ 834013 h 2019718"/>
              <a:gd name="connsiteX53" fmla="*/ 1989574 w 2004646"/>
              <a:gd name="connsiteY53" fmla="*/ 728505 h 2019718"/>
              <a:gd name="connsiteX54" fmla="*/ 1949380 w 2004646"/>
              <a:gd name="connsiteY54" fmla="*/ 668215 h 2019718"/>
              <a:gd name="connsiteX55" fmla="*/ 1879042 w 2004646"/>
              <a:gd name="connsiteY55" fmla="*/ 658167 h 2019718"/>
              <a:gd name="connsiteX56" fmla="*/ 1828800 w 2004646"/>
              <a:gd name="connsiteY56" fmla="*/ 653142 h 2019718"/>
              <a:gd name="connsiteX57" fmla="*/ 1748413 w 2004646"/>
              <a:gd name="connsiteY57" fmla="*/ 678263 h 2019718"/>
              <a:gd name="connsiteX58" fmla="*/ 1713244 w 2004646"/>
              <a:gd name="connsiteY58" fmla="*/ 723481 h 2019718"/>
              <a:gd name="connsiteX59" fmla="*/ 1688123 w 2004646"/>
              <a:gd name="connsiteY59" fmla="*/ 743578 h 2019718"/>
              <a:gd name="connsiteX60" fmla="*/ 1637881 w 2004646"/>
              <a:gd name="connsiteY60" fmla="*/ 683287 h 2019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004646" h="2019718">
                <a:moveTo>
                  <a:pt x="1637881" y="683287"/>
                </a:moveTo>
                <a:lnTo>
                  <a:pt x="1642906" y="0"/>
                </a:lnTo>
                <a:lnTo>
                  <a:pt x="0" y="10048"/>
                </a:lnTo>
                <a:cubicBezTo>
                  <a:pt x="1675" y="241160"/>
                  <a:pt x="3349" y="472272"/>
                  <a:pt x="5024" y="703384"/>
                </a:cubicBezTo>
                <a:lnTo>
                  <a:pt x="5024" y="778748"/>
                </a:lnTo>
                <a:lnTo>
                  <a:pt x="75363" y="743577"/>
                </a:lnTo>
                <a:lnTo>
                  <a:pt x="90466" y="712389"/>
                </a:lnTo>
                <a:lnTo>
                  <a:pt x="140677" y="688312"/>
                </a:lnTo>
                <a:lnTo>
                  <a:pt x="175846" y="658167"/>
                </a:lnTo>
                <a:lnTo>
                  <a:pt x="246185" y="668215"/>
                </a:lnTo>
                <a:lnTo>
                  <a:pt x="291402" y="683287"/>
                </a:lnTo>
                <a:lnTo>
                  <a:pt x="326572" y="728505"/>
                </a:lnTo>
                <a:lnTo>
                  <a:pt x="351692" y="798844"/>
                </a:lnTo>
                <a:lnTo>
                  <a:pt x="351692" y="869181"/>
                </a:lnTo>
                <a:lnTo>
                  <a:pt x="341644" y="949569"/>
                </a:lnTo>
                <a:lnTo>
                  <a:pt x="296426" y="1004835"/>
                </a:lnTo>
                <a:lnTo>
                  <a:pt x="221064" y="1024931"/>
                </a:lnTo>
                <a:lnTo>
                  <a:pt x="160774" y="1024931"/>
                </a:lnTo>
                <a:lnTo>
                  <a:pt x="140677" y="1004835"/>
                </a:lnTo>
                <a:lnTo>
                  <a:pt x="105508" y="974690"/>
                </a:lnTo>
                <a:lnTo>
                  <a:pt x="70338" y="949569"/>
                </a:lnTo>
                <a:lnTo>
                  <a:pt x="70338" y="949569"/>
                </a:lnTo>
                <a:lnTo>
                  <a:pt x="0" y="969665"/>
                </a:lnTo>
                <a:cubicBezTo>
                  <a:pt x="1675" y="1200777"/>
                  <a:pt x="3349" y="1431890"/>
                  <a:pt x="5024" y="1663002"/>
                </a:cubicBezTo>
                <a:lnTo>
                  <a:pt x="693336" y="1657978"/>
                </a:lnTo>
                <a:lnTo>
                  <a:pt x="708409" y="1708219"/>
                </a:lnTo>
                <a:lnTo>
                  <a:pt x="693336" y="1743389"/>
                </a:lnTo>
                <a:lnTo>
                  <a:pt x="643095" y="1798654"/>
                </a:lnTo>
                <a:lnTo>
                  <a:pt x="622998" y="1858945"/>
                </a:lnTo>
                <a:lnTo>
                  <a:pt x="638070" y="1919235"/>
                </a:lnTo>
                <a:lnTo>
                  <a:pt x="688312" y="1994597"/>
                </a:lnTo>
                <a:lnTo>
                  <a:pt x="798844" y="2019718"/>
                </a:lnTo>
                <a:lnTo>
                  <a:pt x="854110" y="2014694"/>
                </a:lnTo>
                <a:lnTo>
                  <a:pt x="929473" y="1999622"/>
                </a:lnTo>
                <a:lnTo>
                  <a:pt x="999811" y="1959428"/>
                </a:lnTo>
                <a:lnTo>
                  <a:pt x="1024932" y="1909186"/>
                </a:lnTo>
                <a:lnTo>
                  <a:pt x="1029956" y="1843872"/>
                </a:lnTo>
                <a:lnTo>
                  <a:pt x="999811" y="1788606"/>
                </a:lnTo>
                <a:lnTo>
                  <a:pt x="964642" y="1748413"/>
                </a:lnTo>
                <a:lnTo>
                  <a:pt x="944545" y="1723292"/>
                </a:lnTo>
                <a:lnTo>
                  <a:pt x="939521" y="1673050"/>
                </a:lnTo>
                <a:lnTo>
                  <a:pt x="949569" y="1657978"/>
                </a:lnTo>
                <a:lnTo>
                  <a:pt x="949569" y="1657978"/>
                </a:lnTo>
                <a:lnTo>
                  <a:pt x="1647930" y="1657978"/>
                </a:lnTo>
                <a:lnTo>
                  <a:pt x="1647930" y="944545"/>
                </a:lnTo>
                <a:lnTo>
                  <a:pt x="1688123" y="924448"/>
                </a:lnTo>
                <a:lnTo>
                  <a:pt x="1728316" y="954593"/>
                </a:lnTo>
                <a:lnTo>
                  <a:pt x="1763486" y="999811"/>
                </a:lnTo>
                <a:lnTo>
                  <a:pt x="1843873" y="1024931"/>
                </a:lnTo>
                <a:lnTo>
                  <a:pt x="1904163" y="1019907"/>
                </a:lnTo>
                <a:lnTo>
                  <a:pt x="1969477" y="974690"/>
                </a:lnTo>
                <a:lnTo>
                  <a:pt x="1994598" y="919424"/>
                </a:lnTo>
                <a:lnTo>
                  <a:pt x="2004646" y="834013"/>
                </a:lnTo>
                <a:lnTo>
                  <a:pt x="1989574" y="728505"/>
                </a:lnTo>
                <a:lnTo>
                  <a:pt x="1949380" y="668215"/>
                </a:lnTo>
                <a:lnTo>
                  <a:pt x="1879042" y="658167"/>
                </a:lnTo>
                <a:lnTo>
                  <a:pt x="1828800" y="653142"/>
                </a:lnTo>
                <a:lnTo>
                  <a:pt x="1748413" y="678263"/>
                </a:lnTo>
                <a:lnTo>
                  <a:pt x="1713244" y="723481"/>
                </a:lnTo>
                <a:lnTo>
                  <a:pt x="1688123" y="743578"/>
                </a:lnTo>
                <a:lnTo>
                  <a:pt x="1637881" y="68328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5810473" y="548681"/>
            <a:ext cx="2356747" cy="2362401"/>
          </a:xfrm>
          <a:custGeom>
            <a:avLst/>
            <a:gdLst>
              <a:gd name="connsiteX0" fmla="*/ 49794 w 1656784"/>
              <a:gd name="connsiteY0" fmla="*/ 746911 h 2009869"/>
              <a:gd name="connsiteX1" fmla="*/ 99588 w 1656784"/>
              <a:gd name="connsiteY1" fmla="*/ 719750 h 2009869"/>
              <a:gd name="connsiteX2" fmla="*/ 135802 w 1656784"/>
              <a:gd name="connsiteY2" fmla="*/ 683536 h 2009869"/>
              <a:gd name="connsiteX3" fmla="*/ 172016 w 1656784"/>
              <a:gd name="connsiteY3" fmla="*/ 665430 h 2009869"/>
              <a:gd name="connsiteX4" fmla="*/ 226337 w 1656784"/>
              <a:gd name="connsiteY4" fmla="*/ 656376 h 2009869"/>
              <a:gd name="connsiteX5" fmla="*/ 271604 w 1656784"/>
              <a:gd name="connsiteY5" fmla="*/ 665430 h 2009869"/>
              <a:gd name="connsiteX6" fmla="*/ 321398 w 1656784"/>
              <a:gd name="connsiteY6" fmla="*/ 692590 h 2009869"/>
              <a:gd name="connsiteX7" fmla="*/ 348558 w 1656784"/>
              <a:gd name="connsiteY7" fmla="*/ 737857 h 2009869"/>
              <a:gd name="connsiteX8" fmla="*/ 362139 w 1656784"/>
              <a:gd name="connsiteY8" fmla="*/ 810285 h 2009869"/>
              <a:gd name="connsiteX9" fmla="*/ 357612 w 1656784"/>
              <a:gd name="connsiteY9" fmla="*/ 887239 h 2009869"/>
              <a:gd name="connsiteX10" fmla="*/ 334978 w 1656784"/>
              <a:gd name="connsiteY10" fmla="*/ 946087 h 2009869"/>
              <a:gd name="connsiteX11" fmla="*/ 289711 w 1656784"/>
              <a:gd name="connsiteY11" fmla="*/ 995881 h 2009869"/>
              <a:gd name="connsiteX12" fmla="*/ 244443 w 1656784"/>
              <a:gd name="connsiteY12" fmla="*/ 1013988 h 2009869"/>
              <a:gd name="connsiteX13" fmla="*/ 203703 w 1656784"/>
              <a:gd name="connsiteY13" fmla="*/ 1023041 h 2009869"/>
              <a:gd name="connsiteX14" fmla="*/ 158436 w 1656784"/>
              <a:gd name="connsiteY14" fmla="*/ 1013988 h 2009869"/>
              <a:gd name="connsiteX15" fmla="*/ 126748 w 1656784"/>
              <a:gd name="connsiteY15" fmla="*/ 982301 h 2009869"/>
              <a:gd name="connsiteX16" fmla="*/ 95061 w 1656784"/>
              <a:gd name="connsiteY16" fmla="*/ 946087 h 2009869"/>
              <a:gd name="connsiteX17" fmla="*/ 63374 w 1656784"/>
              <a:gd name="connsiteY17" fmla="*/ 932507 h 2009869"/>
              <a:gd name="connsiteX18" fmla="*/ 31687 w 1656784"/>
              <a:gd name="connsiteY18" fmla="*/ 927980 h 2009869"/>
              <a:gd name="connsiteX19" fmla="*/ 9053 w 1656784"/>
              <a:gd name="connsiteY19" fmla="*/ 959667 h 2009869"/>
              <a:gd name="connsiteX20" fmla="*/ 4527 w 1656784"/>
              <a:gd name="connsiteY20" fmla="*/ 1652257 h 2009869"/>
              <a:gd name="connsiteX21" fmla="*/ 697117 w 1656784"/>
              <a:gd name="connsiteY21" fmla="*/ 1647730 h 2009869"/>
              <a:gd name="connsiteX22" fmla="*/ 719750 w 1656784"/>
              <a:gd name="connsiteY22" fmla="*/ 1665837 h 2009869"/>
              <a:gd name="connsiteX23" fmla="*/ 724277 w 1656784"/>
              <a:gd name="connsiteY23" fmla="*/ 1697525 h 2009869"/>
              <a:gd name="connsiteX24" fmla="*/ 719750 w 1656784"/>
              <a:gd name="connsiteY24" fmla="*/ 1724685 h 2009869"/>
              <a:gd name="connsiteX25" fmla="*/ 719750 w 1656784"/>
              <a:gd name="connsiteY25" fmla="*/ 1724685 h 2009869"/>
              <a:gd name="connsiteX26" fmla="*/ 674483 w 1656784"/>
              <a:gd name="connsiteY26" fmla="*/ 1765426 h 2009869"/>
              <a:gd name="connsiteX27" fmla="*/ 651849 w 1656784"/>
              <a:gd name="connsiteY27" fmla="*/ 1792586 h 2009869"/>
              <a:gd name="connsiteX28" fmla="*/ 633742 w 1656784"/>
              <a:gd name="connsiteY28" fmla="*/ 1833327 h 2009869"/>
              <a:gd name="connsiteX29" fmla="*/ 633742 w 1656784"/>
              <a:gd name="connsiteY29" fmla="*/ 1883121 h 2009869"/>
              <a:gd name="connsiteX30" fmla="*/ 651849 w 1656784"/>
              <a:gd name="connsiteY30" fmla="*/ 1932915 h 2009869"/>
              <a:gd name="connsiteX31" fmla="*/ 688063 w 1656784"/>
              <a:gd name="connsiteY31" fmla="*/ 1964602 h 2009869"/>
              <a:gd name="connsiteX32" fmla="*/ 755964 w 1656784"/>
              <a:gd name="connsiteY32" fmla="*/ 2000816 h 2009869"/>
              <a:gd name="connsiteX33" fmla="*/ 841972 w 1656784"/>
              <a:gd name="connsiteY33" fmla="*/ 2009869 h 2009869"/>
              <a:gd name="connsiteX34" fmla="*/ 937034 w 1656784"/>
              <a:gd name="connsiteY34" fmla="*/ 1991762 h 2009869"/>
              <a:gd name="connsiteX35" fmla="*/ 995881 w 1656784"/>
              <a:gd name="connsiteY35" fmla="*/ 1946495 h 2009869"/>
              <a:gd name="connsiteX36" fmla="*/ 1032095 w 1656784"/>
              <a:gd name="connsiteY36" fmla="*/ 1887647 h 2009869"/>
              <a:gd name="connsiteX37" fmla="*/ 1023042 w 1656784"/>
              <a:gd name="connsiteY37" fmla="*/ 1815220 h 2009869"/>
              <a:gd name="connsiteX38" fmla="*/ 986828 w 1656784"/>
              <a:gd name="connsiteY38" fmla="*/ 1760899 h 2009869"/>
              <a:gd name="connsiteX39" fmla="*/ 950614 w 1656784"/>
              <a:gd name="connsiteY39" fmla="*/ 1724685 h 2009869"/>
              <a:gd name="connsiteX40" fmla="*/ 946087 w 1656784"/>
              <a:gd name="connsiteY40" fmla="*/ 1683944 h 2009869"/>
              <a:gd name="connsiteX41" fmla="*/ 968721 w 1656784"/>
              <a:gd name="connsiteY41" fmla="*/ 1643204 h 2009869"/>
              <a:gd name="connsiteX42" fmla="*/ 1656784 w 1656784"/>
              <a:gd name="connsiteY42" fmla="*/ 1647730 h 2009869"/>
              <a:gd name="connsiteX43" fmla="*/ 1652257 w 1656784"/>
              <a:gd name="connsiteY43" fmla="*/ 0 h 2009869"/>
              <a:gd name="connsiteX44" fmla="*/ 0 w 1656784"/>
              <a:gd name="connsiteY44" fmla="*/ 4527 h 2009869"/>
              <a:gd name="connsiteX45" fmla="*/ 4527 w 1656784"/>
              <a:gd name="connsiteY45" fmla="*/ 674483 h 2009869"/>
              <a:gd name="connsiteX46" fmla="*/ 49794 w 1656784"/>
              <a:gd name="connsiteY46" fmla="*/ 746911 h 2009869"/>
              <a:gd name="connsiteX0" fmla="*/ 44314 w 1656784"/>
              <a:gd name="connsiteY0" fmla="*/ 741625 h 2009869"/>
              <a:gd name="connsiteX1" fmla="*/ 99588 w 1656784"/>
              <a:gd name="connsiteY1" fmla="*/ 719750 h 2009869"/>
              <a:gd name="connsiteX2" fmla="*/ 135802 w 1656784"/>
              <a:gd name="connsiteY2" fmla="*/ 683536 h 2009869"/>
              <a:gd name="connsiteX3" fmla="*/ 172016 w 1656784"/>
              <a:gd name="connsiteY3" fmla="*/ 665430 h 2009869"/>
              <a:gd name="connsiteX4" fmla="*/ 226337 w 1656784"/>
              <a:gd name="connsiteY4" fmla="*/ 656376 h 2009869"/>
              <a:gd name="connsiteX5" fmla="*/ 271604 w 1656784"/>
              <a:gd name="connsiteY5" fmla="*/ 665430 h 2009869"/>
              <a:gd name="connsiteX6" fmla="*/ 321398 w 1656784"/>
              <a:gd name="connsiteY6" fmla="*/ 692590 h 2009869"/>
              <a:gd name="connsiteX7" fmla="*/ 348558 w 1656784"/>
              <a:gd name="connsiteY7" fmla="*/ 737857 h 2009869"/>
              <a:gd name="connsiteX8" fmla="*/ 362139 w 1656784"/>
              <a:gd name="connsiteY8" fmla="*/ 810285 h 2009869"/>
              <a:gd name="connsiteX9" fmla="*/ 357612 w 1656784"/>
              <a:gd name="connsiteY9" fmla="*/ 887239 h 2009869"/>
              <a:gd name="connsiteX10" fmla="*/ 334978 w 1656784"/>
              <a:gd name="connsiteY10" fmla="*/ 946087 h 2009869"/>
              <a:gd name="connsiteX11" fmla="*/ 289711 w 1656784"/>
              <a:gd name="connsiteY11" fmla="*/ 995881 h 2009869"/>
              <a:gd name="connsiteX12" fmla="*/ 244443 w 1656784"/>
              <a:gd name="connsiteY12" fmla="*/ 1013988 h 2009869"/>
              <a:gd name="connsiteX13" fmla="*/ 203703 w 1656784"/>
              <a:gd name="connsiteY13" fmla="*/ 1023041 h 2009869"/>
              <a:gd name="connsiteX14" fmla="*/ 158436 w 1656784"/>
              <a:gd name="connsiteY14" fmla="*/ 1013988 h 2009869"/>
              <a:gd name="connsiteX15" fmla="*/ 126748 w 1656784"/>
              <a:gd name="connsiteY15" fmla="*/ 982301 h 2009869"/>
              <a:gd name="connsiteX16" fmla="*/ 95061 w 1656784"/>
              <a:gd name="connsiteY16" fmla="*/ 946087 h 2009869"/>
              <a:gd name="connsiteX17" fmla="*/ 63374 w 1656784"/>
              <a:gd name="connsiteY17" fmla="*/ 932507 h 2009869"/>
              <a:gd name="connsiteX18" fmla="*/ 31687 w 1656784"/>
              <a:gd name="connsiteY18" fmla="*/ 927980 h 2009869"/>
              <a:gd name="connsiteX19" fmla="*/ 9053 w 1656784"/>
              <a:gd name="connsiteY19" fmla="*/ 959667 h 2009869"/>
              <a:gd name="connsiteX20" fmla="*/ 4527 w 1656784"/>
              <a:gd name="connsiteY20" fmla="*/ 1652257 h 2009869"/>
              <a:gd name="connsiteX21" fmla="*/ 697117 w 1656784"/>
              <a:gd name="connsiteY21" fmla="*/ 1647730 h 2009869"/>
              <a:gd name="connsiteX22" fmla="*/ 719750 w 1656784"/>
              <a:gd name="connsiteY22" fmla="*/ 1665837 h 2009869"/>
              <a:gd name="connsiteX23" fmla="*/ 724277 w 1656784"/>
              <a:gd name="connsiteY23" fmla="*/ 1697525 h 2009869"/>
              <a:gd name="connsiteX24" fmla="*/ 719750 w 1656784"/>
              <a:gd name="connsiteY24" fmla="*/ 1724685 h 2009869"/>
              <a:gd name="connsiteX25" fmla="*/ 719750 w 1656784"/>
              <a:gd name="connsiteY25" fmla="*/ 1724685 h 2009869"/>
              <a:gd name="connsiteX26" fmla="*/ 674483 w 1656784"/>
              <a:gd name="connsiteY26" fmla="*/ 1765426 h 2009869"/>
              <a:gd name="connsiteX27" fmla="*/ 651849 w 1656784"/>
              <a:gd name="connsiteY27" fmla="*/ 1792586 h 2009869"/>
              <a:gd name="connsiteX28" fmla="*/ 633742 w 1656784"/>
              <a:gd name="connsiteY28" fmla="*/ 1833327 h 2009869"/>
              <a:gd name="connsiteX29" fmla="*/ 633742 w 1656784"/>
              <a:gd name="connsiteY29" fmla="*/ 1883121 h 2009869"/>
              <a:gd name="connsiteX30" fmla="*/ 651849 w 1656784"/>
              <a:gd name="connsiteY30" fmla="*/ 1932915 h 2009869"/>
              <a:gd name="connsiteX31" fmla="*/ 688063 w 1656784"/>
              <a:gd name="connsiteY31" fmla="*/ 1964602 h 2009869"/>
              <a:gd name="connsiteX32" fmla="*/ 755964 w 1656784"/>
              <a:gd name="connsiteY32" fmla="*/ 2000816 h 2009869"/>
              <a:gd name="connsiteX33" fmla="*/ 841972 w 1656784"/>
              <a:gd name="connsiteY33" fmla="*/ 2009869 h 2009869"/>
              <a:gd name="connsiteX34" fmla="*/ 937034 w 1656784"/>
              <a:gd name="connsiteY34" fmla="*/ 1991762 h 2009869"/>
              <a:gd name="connsiteX35" fmla="*/ 995881 w 1656784"/>
              <a:gd name="connsiteY35" fmla="*/ 1946495 h 2009869"/>
              <a:gd name="connsiteX36" fmla="*/ 1032095 w 1656784"/>
              <a:gd name="connsiteY36" fmla="*/ 1887647 h 2009869"/>
              <a:gd name="connsiteX37" fmla="*/ 1023042 w 1656784"/>
              <a:gd name="connsiteY37" fmla="*/ 1815220 h 2009869"/>
              <a:gd name="connsiteX38" fmla="*/ 986828 w 1656784"/>
              <a:gd name="connsiteY38" fmla="*/ 1760899 h 2009869"/>
              <a:gd name="connsiteX39" fmla="*/ 950614 w 1656784"/>
              <a:gd name="connsiteY39" fmla="*/ 1724685 h 2009869"/>
              <a:gd name="connsiteX40" fmla="*/ 946087 w 1656784"/>
              <a:gd name="connsiteY40" fmla="*/ 1683944 h 2009869"/>
              <a:gd name="connsiteX41" fmla="*/ 968721 w 1656784"/>
              <a:gd name="connsiteY41" fmla="*/ 1643204 h 2009869"/>
              <a:gd name="connsiteX42" fmla="*/ 1656784 w 1656784"/>
              <a:gd name="connsiteY42" fmla="*/ 1647730 h 2009869"/>
              <a:gd name="connsiteX43" fmla="*/ 1652257 w 1656784"/>
              <a:gd name="connsiteY43" fmla="*/ 0 h 2009869"/>
              <a:gd name="connsiteX44" fmla="*/ 0 w 1656784"/>
              <a:gd name="connsiteY44" fmla="*/ 4527 h 2009869"/>
              <a:gd name="connsiteX45" fmla="*/ 4527 w 1656784"/>
              <a:gd name="connsiteY45" fmla="*/ 674483 h 2009869"/>
              <a:gd name="connsiteX46" fmla="*/ 44314 w 1656784"/>
              <a:gd name="connsiteY46" fmla="*/ 741625 h 2009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656784" h="2009869">
                <a:moveTo>
                  <a:pt x="44314" y="741625"/>
                </a:moveTo>
                <a:lnTo>
                  <a:pt x="99588" y="719750"/>
                </a:lnTo>
                <a:lnTo>
                  <a:pt x="135802" y="683536"/>
                </a:lnTo>
                <a:lnTo>
                  <a:pt x="172016" y="665430"/>
                </a:lnTo>
                <a:lnTo>
                  <a:pt x="226337" y="656376"/>
                </a:lnTo>
                <a:lnTo>
                  <a:pt x="271604" y="665430"/>
                </a:lnTo>
                <a:lnTo>
                  <a:pt x="321398" y="692590"/>
                </a:lnTo>
                <a:lnTo>
                  <a:pt x="348558" y="737857"/>
                </a:lnTo>
                <a:lnTo>
                  <a:pt x="362139" y="810285"/>
                </a:lnTo>
                <a:lnTo>
                  <a:pt x="357612" y="887239"/>
                </a:lnTo>
                <a:lnTo>
                  <a:pt x="334978" y="946087"/>
                </a:lnTo>
                <a:lnTo>
                  <a:pt x="289711" y="995881"/>
                </a:lnTo>
                <a:lnTo>
                  <a:pt x="244443" y="1013988"/>
                </a:lnTo>
                <a:lnTo>
                  <a:pt x="203703" y="1023041"/>
                </a:lnTo>
                <a:lnTo>
                  <a:pt x="158436" y="1013988"/>
                </a:lnTo>
                <a:lnTo>
                  <a:pt x="126748" y="982301"/>
                </a:lnTo>
                <a:lnTo>
                  <a:pt x="95061" y="946087"/>
                </a:lnTo>
                <a:lnTo>
                  <a:pt x="63374" y="932507"/>
                </a:lnTo>
                <a:lnTo>
                  <a:pt x="31687" y="927980"/>
                </a:lnTo>
                <a:lnTo>
                  <a:pt x="9053" y="959667"/>
                </a:lnTo>
                <a:cubicBezTo>
                  <a:pt x="7544" y="1190530"/>
                  <a:pt x="6036" y="1421394"/>
                  <a:pt x="4527" y="1652257"/>
                </a:cubicBezTo>
                <a:lnTo>
                  <a:pt x="697117" y="1647730"/>
                </a:lnTo>
                <a:lnTo>
                  <a:pt x="719750" y="1665837"/>
                </a:lnTo>
                <a:lnTo>
                  <a:pt x="724277" y="1697525"/>
                </a:lnTo>
                <a:lnTo>
                  <a:pt x="719750" y="1724685"/>
                </a:lnTo>
                <a:lnTo>
                  <a:pt x="719750" y="1724685"/>
                </a:lnTo>
                <a:lnTo>
                  <a:pt x="674483" y="1765426"/>
                </a:lnTo>
                <a:lnTo>
                  <a:pt x="651849" y="1792586"/>
                </a:lnTo>
                <a:lnTo>
                  <a:pt x="633742" y="1833327"/>
                </a:lnTo>
                <a:lnTo>
                  <a:pt x="633742" y="1883121"/>
                </a:lnTo>
                <a:lnTo>
                  <a:pt x="651849" y="1932915"/>
                </a:lnTo>
                <a:lnTo>
                  <a:pt x="688063" y="1964602"/>
                </a:lnTo>
                <a:lnTo>
                  <a:pt x="755964" y="2000816"/>
                </a:lnTo>
                <a:lnTo>
                  <a:pt x="841972" y="2009869"/>
                </a:lnTo>
                <a:lnTo>
                  <a:pt x="937034" y="1991762"/>
                </a:lnTo>
                <a:lnTo>
                  <a:pt x="995881" y="1946495"/>
                </a:lnTo>
                <a:lnTo>
                  <a:pt x="1032095" y="1887647"/>
                </a:lnTo>
                <a:lnTo>
                  <a:pt x="1023042" y="1815220"/>
                </a:lnTo>
                <a:lnTo>
                  <a:pt x="986828" y="1760899"/>
                </a:lnTo>
                <a:lnTo>
                  <a:pt x="950614" y="1724685"/>
                </a:lnTo>
                <a:lnTo>
                  <a:pt x="946087" y="1683944"/>
                </a:lnTo>
                <a:lnTo>
                  <a:pt x="968721" y="1643204"/>
                </a:lnTo>
                <a:lnTo>
                  <a:pt x="1656784" y="1647730"/>
                </a:lnTo>
                <a:lnTo>
                  <a:pt x="1652257" y="0"/>
                </a:lnTo>
                <a:lnTo>
                  <a:pt x="0" y="4527"/>
                </a:lnTo>
                <a:lnTo>
                  <a:pt x="4527" y="674483"/>
                </a:lnTo>
                <a:lnTo>
                  <a:pt x="44314" y="741625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3396326" y="2487055"/>
            <a:ext cx="2435357" cy="2363511"/>
          </a:xfrm>
          <a:custGeom>
            <a:avLst/>
            <a:gdLst>
              <a:gd name="connsiteX0" fmla="*/ 4334 w 1651120"/>
              <a:gd name="connsiteY0" fmla="*/ 0 h 2010814"/>
              <a:gd name="connsiteX1" fmla="*/ 710718 w 1651120"/>
              <a:gd name="connsiteY1" fmla="*/ 4334 h 2010814"/>
              <a:gd name="connsiteX2" fmla="*/ 719386 w 1651120"/>
              <a:gd name="connsiteY2" fmla="*/ 21669 h 2010814"/>
              <a:gd name="connsiteX3" fmla="*/ 719386 w 1651120"/>
              <a:gd name="connsiteY3" fmla="*/ 21669 h 2010814"/>
              <a:gd name="connsiteX4" fmla="*/ 715052 w 1651120"/>
              <a:gd name="connsiteY4" fmla="*/ 69339 h 2010814"/>
              <a:gd name="connsiteX5" fmla="*/ 706385 w 1651120"/>
              <a:gd name="connsiteY5" fmla="*/ 91007 h 2010814"/>
              <a:gd name="connsiteX6" fmla="*/ 706385 w 1651120"/>
              <a:gd name="connsiteY6" fmla="*/ 91007 h 2010814"/>
              <a:gd name="connsiteX7" fmla="*/ 684717 w 1651120"/>
              <a:gd name="connsiteY7" fmla="*/ 117009 h 2010814"/>
              <a:gd name="connsiteX8" fmla="*/ 663048 w 1651120"/>
              <a:gd name="connsiteY8" fmla="*/ 130010 h 2010814"/>
              <a:gd name="connsiteX9" fmla="*/ 654381 w 1651120"/>
              <a:gd name="connsiteY9" fmla="*/ 134344 h 2010814"/>
              <a:gd name="connsiteX10" fmla="*/ 645714 w 1651120"/>
              <a:gd name="connsiteY10" fmla="*/ 151678 h 2010814"/>
              <a:gd name="connsiteX11" fmla="*/ 641380 w 1651120"/>
              <a:gd name="connsiteY11" fmla="*/ 177680 h 2010814"/>
              <a:gd name="connsiteX12" fmla="*/ 641380 w 1651120"/>
              <a:gd name="connsiteY12" fmla="*/ 212349 h 2010814"/>
              <a:gd name="connsiteX13" fmla="*/ 637046 w 1651120"/>
              <a:gd name="connsiteY13" fmla="*/ 251352 h 2010814"/>
              <a:gd name="connsiteX14" fmla="*/ 650047 w 1651120"/>
              <a:gd name="connsiteY14" fmla="*/ 299022 h 2010814"/>
              <a:gd name="connsiteX15" fmla="*/ 671716 w 1651120"/>
              <a:gd name="connsiteY15" fmla="*/ 329358 h 2010814"/>
              <a:gd name="connsiteX16" fmla="*/ 706385 w 1651120"/>
              <a:gd name="connsiteY16" fmla="*/ 342359 h 2010814"/>
              <a:gd name="connsiteX17" fmla="*/ 736720 w 1651120"/>
              <a:gd name="connsiteY17" fmla="*/ 359693 h 2010814"/>
              <a:gd name="connsiteX18" fmla="*/ 784391 w 1651120"/>
              <a:gd name="connsiteY18" fmla="*/ 368361 h 2010814"/>
              <a:gd name="connsiteX19" fmla="*/ 840728 w 1651120"/>
              <a:gd name="connsiteY19" fmla="*/ 368361 h 2010814"/>
              <a:gd name="connsiteX20" fmla="*/ 918734 w 1651120"/>
              <a:gd name="connsiteY20" fmla="*/ 364027 h 2010814"/>
              <a:gd name="connsiteX21" fmla="*/ 970737 w 1651120"/>
              <a:gd name="connsiteY21" fmla="*/ 333691 h 2010814"/>
              <a:gd name="connsiteX22" fmla="*/ 1014074 w 1651120"/>
              <a:gd name="connsiteY22" fmla="*/ 299022 h 2010814"/>
              <a:gd name="connsiteX23" fmla="*/ 1035742 w 1651120"/>
              <a:gd name="connsiteY23" fmla="*/ 225350 h 2010814"/>
              <a:gd name="connsiteX24" fmla="*/ 1001073 w 1651120"/>
              <a:gd name="connsiteY24" fmla="*/ 147344 h 2010814"/>
              <a:gd name="connsiteX25" fmla="*/ 979405 w 1651120"/>
              <a:gd name="connsiteY25" fmla="*/ 117009 h 2010814"/>
              <a:gd name="connsiteX26" fmla="*/ 957736 w 1651120"/>
              <a:gd name="connsiteY26" fmla="*/ 78006 h 2010814"/>
              <a:gd name="connsiteX27" fmla="*/ 949069 w 1651120"/>
              <a:gd name="connsiteY27" fmla="*/ 30336 h 2010814"/>
              <a:gd name="connsiteX28" fmla="*/ 949069 w 1651120"/>
              <a:gd name="connsiteY28" fmla="*/ 30336 h 2010814"/>
              <a:gd name="connsiteX29" fmla="*/ 949069 w 1651120"/>
              <a:gd name="connsiteY29" fmla="*/ 30336 h 2010814"/>
              <a:gd name="connsiteX30" fmla="*/ 979405 w 1651120"/>
              <a:gd name="connsiteY30" fmla="*/ 4334 h 2010814"/>
              <a:gd name="connsiteX31" fmla="*/ 1646787 w 1651120"/>
              <a:gd name="connsiteY31" fmla="*/ 4334 h 2010814"/>
              <a:gd name="connsiteX32" fmla="*/ 1646787 w 1651120"/>
              <a:gd name="connsiteY32" fmla="*/ 697718 h 2010814"/>
              <a:gd name="connsiteX33" fmla="*/ 1633786 w 1651120"/>
              <a:gd name="connsiteY33" fmla="*/ 715053 h 2010814"/>
              <a:gd name="connsiteX34" fmla="*/ 1603450 w 1651120"/>
              <a:gd name="connsiteY34" fmla="*/ 715053 h 2010814"/>
              <a:gd name="connsiteX35" fmla="*/ 1581782 w 1651120"/>
              <a:gd name="connsiteY35" fmla="*/ 710719 h 2010814"/>
              <a:gd name="connsiteX36" fmla="*/ 1555780 w 1651120"/>
              <a:gd name="connsiteY36" fmla="*/ 702052 h 2010814"/>
              <a:gd name="connsiteX37" fmla="*/ 1534112 w 1651120"/>
              <a:gd name="connsiteY37" fmla="*/ 680383 h 2010814"/>
              <a:gd name="connsiteX38" fmla="*/ 1516777 w 1651120"/>
              <a:gd name="connsiteY38" fmla="*/ 658715 h 2010814"/>
              <a:gd name="connsiteX39" fmla="*/ 1473441 w 1651120"/>
              <a:gd name="connsiteY39" fmla="*/ 645714 h 2010814"/>
              <a:gd name="connsiteX40" fmla="*/ 1430104 w 1651120"/>
              <a:gd name="connsiteY40" fmla="*/ 637047 h 2010814"/>
              <a:gd name="connsiteX41" fmla="*/ 1382434 w 1651120"/>
              <a:gd name="connsiteY41" fmla="*/ 645714 h 2010814"/>
              <a:gd name="connsiteX42" fmla="*/ 1352099 w 1651120"/>
              <a:gd name="connsiteY42" fmla="*/ 658715 h 2010814"/>
              <a:gd name="connsiteX43" fmla="*/ 1326097 w 1651120"/>
              <a:gd name="connsiteY43" fmla="*/ 684717 h 2010814"/>
              <a:gd name="connsiteX44" fmla="*/ 1304428 w 1651120"/>
              <a:gd name="connsiteY44" fmla="*/ 715053 h 2010814"/>
              <a:gd name="connsiteX45" fmla="*/ 1295761 w 1651120"/>
              <a:gd name="connsiteY45" fmla="*/ 749722 h 2010814"/>
              <a:gd name="connsiteX46" fmla="*/ 1287094 w 1651120"/>
              <a:gd name="connsiteY46" fmla="*/ 836395 h 2010814"/>
              <a:gd name="connsiteX47" fmla="*/ 1295761 w 1651120"/>
              <a:gd name="connsiteY47" fmla="*/ 901399 h 2010814"/>
              <a:gd name="connsiteX48" fmla="*/ 1308762 w 1651120"/>
              <a:gd name="connsiteY48" fmla="*/ 944736 h 2010814"/>
              <a:gd name="connsiteX49" fmla="*/ 1330430 w 1651120"/>
              <a:gd name="connsiteY49" fmla="*/ 988072 h 2010814"/>
              <a:gd name="connsiteX50" fmla="*/ 1330430 w 1651120"/>
              <a:gd name="connsiteY50" fmla="*/ 988072 h 2010814"/>
              <a:gd name="connsiteX51" fmla="*/ 1347765 w 1651120"/>
              <a:gd name="connsiteY51" fmla="*/ 1005407 h 2010814"/>
              <a:gd name="connsiteX52" fmla="*/ 1391101 w 1651120"/>
              <a:gd name="connsiteY52" fmla="*/ 1027075 h 2010814"/>
              <a:gd name="connsiteX53" fmla="*/ 1438772 w 1651120"/>
              <a:gd name="connsiteY53" fmla="*/ 1035743 h 2010814"/>
              <a:gd name="connsiteX54" fmla="*/ 1482108 w 1651120"/>
              <a:gd name="connsiteY54" fmla="*/ 1027075 h 2010814"/>
              <a:gd name="connsiteX55" fmla="*/ 1516777 w 1651120"/>
              <a:gd name="connsiteY55" fmla="*/ 1005407 h 2010814"/>
              <a:gd name="connsiteX56" fmla="*/ 1534112 w 1651120"/>
              <a:gd name="connsiteY56" fmla="*/ 979405 h 2010814"/>
              <a:gd name="connsiteX57" fmla="*/ 1573115 w 1651120"/>
              <a:gd name="connsiteY57" fmla="*/ 966404 h 2010814"/>
              <a:gd name="connsiteX58" fmla="*/ 1599117 w 1651120"/>
              <a:gd name="connsiteY58" fmla="*/ 953403 h 2010814"/>
              <a:gd name="connsiteX59" fmla="*/ 1612118 w 1651120"/>
              <a:gd name="connsiteY59" fmla="*/ 953403 h 2010814"/>
              <a:gd name="connsiteX60" fmla="*/ 1638119 w 1651120"/>
              <a:gd name="connsiteY60" fmla="*/ 970738 h 2010814"/>
              <a:gd name="connsiteX61" fmla="*/ 1642453 w 1651120"/>
              <a:gd name="connsiteY61" fmla="*/ 970738 h 2010814"/>
              <a:gd name="connsiteX62" fmla="*/ 1651120 w 1651120"/>
              <a:gd name="connsiteY62" fmla="*/ 1655454 h 2010814"/>
              <a:gd name="connsiteX63" fmla="*/ 970737 w 1651120"/>
              <a:gd name="connsiteY63" fmla="*/ 1646787 h 2010814"/>
              <a:gd name="connsiteX64" fmla="*/ 953403 w 1651120"/>
              <a:gd name="connsiteY64" fmla="*/ 1668455 h 2010814"/>
              <a:gd name="connsiteX65" fmla="*/ 940402 w 1651120"/>
              <a:gd name="connsiteY65" fmla="*/ 1694457 h 2010814"/>
              <a:gd name="connsiteX66" fmla="*/ 949069 w 1651120"/>
              <a:gd name="connsiteY66" fmla="*/ 1746461 h 2010814"/>
              <a:gd name="connsiteX67" fmla="*/ 979405 w 1651120"/>
              <a:gd name="connsiteY67" fmla="*/ 1776797 h 2010814"/>
              <a:gd name="connsiteX68" fmla="*/ 1005407 w 1651120"/>
              <a:gd name="connsiteY68" fmla="*/ 1807132 h 2010814"/>
              <a:gd name="connsiteX69" fmla="*/ 1031409 w 1651120"/>
              <a:gd name="connsiteY69" fmla="*/ 1841801 h 2010814"/>
              <a:gd name="connsiteX70" fmla="*/ 1035742 w 1651120"/>
              <a:gd name="connsiteY70" fmla="*/ 1876471 h 2010814"/>
              <a:gd name="connsiteX71" fmla="*/ 1027075 w 1651120"/>
              <a:gd name="connsiteY71" fmla="*/ 1898139 h 2010814"/>
              <a:gd name="connsiteX72" fmla="*/ 1014074 w 1651120"/>
              <a:gd name="connsiteY72" fmla="*/ 1928474 h 2010814"/>
              <a:gd name="connsiteX73" fmla="*/ 996739 w 1651120"/>
              <a:gd name="connsiteY73" fmla="*/ 1958810 h 2010814"/>
              <a:gd name="connsiteX74" fmla="*/ 970737 w 1651120"/>
              <a:gd name="connsiteY74" fmla="*/ 1976144 h 2010814"/>
              <a:gd name="connsiteX75" fmla="*/ 931735 w 1651120"/>
              <a:gd name="connsiteY75" fmla="*/ 1993479 h 2010814"/>
              <a:gd name="connsiteX76" fmla="*/ 866730 w 1651120"/>
              <a:gd name="connsiteY76" fmla="*/ 2010814 h 2010814"/>
              <a:gd name="connsiteX77" fmla="*/ 810392 w 1651120"/>
              <a:gd name="connsiteY77" fmla="*/ 2006480 h 2010814"/>
              <a:gd name="connsiteX78" fmla="*/ 767056 w 1651120"/>
              <a:gd name="connsiteY78" fmla="*/ 2002146 h 2010814"/>
              <a:gd name="connsiteX79" fmla="*/ 728053 w 1651120"/>
              <a:gd name="connsiteY79" fmla="*/ 1997813 h 2010814"/>
              <a:gd name="connsiteX80" fmla="*/ 715052 w 1651120"/>
              <a:gd name="connsiteY80" fmla="*/ 1980478 h 2010814"/>
              <a:gd name="connsiteX81" fmla="*/ 680383 w 1651120"/>
              <a:gd name="connsiteY81" fmla="*/ 1954476 h 2010814"/>
              <a:gd name="connsiteX82" fmla="*/ 658715 w 1651120"/>
              <a:gd name="connsiteY82" fmla="*/ 1915473 h 2010814"/>
              <a:gd name="connsiteX83" fmla="*/ 658715 w 1651120"/>
              <a:gd name="connsiteY83" fmla="*/ 1915473 h 2010814"/>
              <a:gd name="connsiteX84" fmla="*/ 645714 w 1651120"/>
              <a:gd name="connsiteY84" fmla="*/ 1833134 h 2010814"/>
              <a:gd name="connsiteX85" fmla="*/ 671716 w 1651120"/>
              <a:gd name="connsiteY85" fmla="*/ 1789798 h 2010814"/>
              <a:gd name="connsiteX86" fmla="*/ 671716 w 1651120"/>
              <a:gd name="connsiteY86" fmla="*/ 1789798 h 2010814"/>
              <a:gd name="connsiteX87" fmla="*/ 715052 w 1651120"/>
              <a:gd name="connsiteY87" fmla="*/ 1742127 h 2010814"/>
              <a:gd name="connsiteX88" fmla="*/ 728053 w 1651120"/>
              <a:gd name="connsiteY88" fmla="*/ 1716126 h 2010814"/>
              <a:gd name="connsiteX89" fmla="*/ 728053 w 1651120"/>
              <a:gd name="connsiteY89" fmla="*/ 1681456 h 2010814"/>
              <a:gd name="connsiteX90" fmla="*/ 697718 w 1651120"/>
              <a:gd name="connsiteY90" fmla="*/ 1642453 h 2010814"/>
              <a:gd name="connsiteX91" fmla="*/ 0 w 1651120"/>
              <a:gd name="connsiteY91" fmla="*/ 1655454 h 2010814"/>
              <a:gd name="connsiteX92" fmla="*/ 4334 w 1651120"/>
              <a:gd name="connsiteY92" fmla="*/ 979405 h 2010814"/>
              <a:gd name="connsiteX93" fmla="*/ 4334 w 1651120"/>
              <a:gd name="connsiteY93" fmla="*/ 979405 h 2010814"/>
              <a:gd name="connsiteX94" fmla="*/ 26002 w 1651120"/>
              <a:gd name="connsiteY94" fmla="*/ 949070 h 2010814"/>
              <a:gd name="connsiteX95" fmla="*/ 39003 w 1651120"/>
              <a:gd name="connsiteY95" fmla="*/ 944736 h 2010814"/>
              <a:gd name="connsiteX96" fmla="*/ 56337 w 1651120"/>
              <a:gd name="connsiteY96" fmla="*/ 944736 h 2010814"/>
              <a:gd name="connsiteX97" fmla="*/ 78006 w 1651120"/>
              <a:gd name="connsiteY97" fmla="*/ 953403 h 2010814"/>
              <a:gd name="connsiteX98" fmla="*/ 78006 w 1651120"/>
              <a:gd name="connsiteY98" fmla="*/ 953403 h 2010814"/>
              <a:gd name="connsiteX99" fmla="*/ 112675 w 1651120"/>
              <a:gd name="connsiteY99" fmla="*/ 975071 h 2010814"/>
              <a:gd name="connsiteX100" fmla="*/ 138677 w 1651120"/>
              <a:gd name="connsiteY100" fmla="*/ 1009741 h 2010814"/>
              <a:gd name="connsiteX101" fmla="*/ 177680 w 1651120"/>
              <a:gd name="connsiteY101" fmla="*/ 1022742 h 2010814"/>
              <a:gd name="connsiteX102" fmla="*/ 225350 w 1651120"/>
              <a:gd name="connsiteY102" fmla="*/ 1031409 h 2010814"/>
              <a:gd name="connsiteX103" fmla="*/ 264353 w 1651120"/>
              <a:gd name="connsiteY103" fmla="*/ 1022742 h 2010814"/>
              <a:gd name="connsiteX104" fmla="*/ 316356 w 1651120"/>
              <a:gd name="connsiteY104" fmla="*/ 996740 h 2010814"/>
              <a:gd name="connsiteX105" fmla="*/ 351026 w 1651120"/>
              <a:gd name="connsiteY105" fmla="*/ 957737 h 2010814"/>
              <a:gd name="connsiteX106" fmla="*/ 368360 w 1651120"/>
              <a:gd name="connsiteY106" fmla="*/ 901399 h 2010814"/>
              <a:gd name="connsiteX107" fmla="*/ 372694 w 1651120"/>
              <a:gd name="connsiteY107" fmla="*/ 827727 h 2010814"/>
              <a:gd name="connsiteX108" fmla="*/ 364027 w 1651120"/>
              <a:gd name="connsiteY108" fmla="*/ 780057 h 2010814"/>
              <a:gd name="connsiteX109" fmla="*/ 351026 w 1651120"/>
              <a:gd name="connsiteY109" fmla="*/ 732387 h 2010814"/>
              <a:gd name="connsiteX110" fmla="*/ 312023 w 1651120"/>
              <a:gd name="connsiteY110" fmla="*/ 671716 h 2010814"/>
              <a:gd name="connsiteX111" fmla="*/ 286021 w 1651120"/>
              <a:gd name="connsiteY111" fmla="*/ 645714 h 2010814"/>
              <a:gd name="connsiteX112" fmla="*/ 255685 w 1651120"/>
              <a:gd name="connsiteY112" fmla="*/ 632713 h 2010814"/>
              <a:gd name="connsiteX113" fmla="*/ 182013 w 1651120"/>
              <a:gd name="connsiteY113" fmla="*/ 632713 h 2010814"/>
              <a:gd name="connsiteX114" fmla="*/ 138677 w 1651120"/>
              <a:gd name="connsiteY114" fmla="*/ 650048 h 2010814"/>
              <a:gd name="connsiteX115" fmla="*/ 112675 w 1651120"/>
              <a:gd name="connsiteY115" fmla="*/ 676050 h 2010814"/>
              <a:gd name="connsiteX116" fmla="*/ 86673 w 1651120"/>
              <a:gd name="connsiteY116" fmla="*/ 697718 h 2010814"/>
              <a:gd name="connsiteX117" fmla="*/ 60671 w 1651120"/>
              <a:gd name="connsiteY117" fmla="*/ 715053 h 2010814"/>
              <a:gd name="connsiteX118" fmla="*/ 43336 w 1651120"/>
              <a:gd name="connsiteY118" fmla="*/ 715053 h 2010814"/>
              <a:gd name="connsiteX119" fmla="*/ 17335 w 1651120"/>
              <a:gd name="connsiteY119" fmla="*/ 697718 h 2010814"/>
              <a:gd name="connsiteX120" fmla="*/ 13001 w 1651120"/>
              <a:gd name="connsiteY120" fmla="*/ 645714 h 2010814"/>
              <a:gd name="connsiteX121" fmla="*/ 4334 w 1651120"/>
              <a:gd name="connsiteY121" fmla="*/ 0 h 2010814"/>
              <a:gd name="connsiteX0" fmla="*/ 4334 w 1651120"/>
              <a:gd name="connsiteY0" fmla="*/ 0 h 2010814"/>
              <a:gd name="connsiteX1" fmla="*/ 710718 w 1651120"/>
              <a:gd name="connsiteY1" fmla="*/ 4334 h 2010814"/>
              <a:gd name="connsiteX2" fmla="*/ 719386 w 1651120"/>
              <a:gd name="connsiteY2" fmla="*/ 21669 h 2010814"/>
              <a:gd name="connsiteX3" fmla="*/ 719386 w 1651120"/>
              <a:gd name="connsiteY3" fmla="*/ 21669 h 2010814"/>
              <a:gd name="connsiteX4" fmla="*/ 715052 w 1651120"/>
              <a:gd name="connsiteY4" fmla="*/ 69339 h 2010814"/>
              <a:gd name="connsiteX5" fmla="*/ 706385 w 1651120"/>
              <a:gd name="connsiteY5" fmla="*/ 91007 h 2010814"/>
              <a:gd name="connsiteX6" fmla="*/ 706385 w 1651120"/>
              <a:gd name="connsiteY6" fmla="*/ 91007 h 2010814"/>
              <a:gd name="connsiteX7" fmla="*/ 684717 w 1651120"/>
              <a:gd name="connsiteY7" fmla="*/ 117009 h 2010814"/>
              <a:gd name="connsiteX8" fmla="*/ 663048 w 1651120"/>
              <a:gd name="connsiteY8" fmla="*/ 130010 h 2010814"/>
              <a:gd name="connsiteX9" fmla="*/ 654381 w 1651120"/>
              <a:gd name="connsiteY9" fmla="*/ 134344 h 2010814"/>
              <a:gd name="connsiteX10" fmla="*/ 645714 w 1651120"/>
              <a:gd name="connsiteY10" fmla="*/ 151678 h 2010814"/>
              <a:gd name="connsiteX11" fmla="*/ 641380 w 1651120"/>
              <a:gd name="connsiteY11" fmla="*/ 177680 h 2010814"/>
              <a:gd name="connsiteX12" fmla="*/ 641380 w 1651120"/>
              <a:gd name="connsiteY12" fmla="*/ 212349 h 2010814"/>
              <a:gd name="connsiteX13" fmla="*/ 637046 w 1651120"/>
              <a:gd name="connsiteY13" fmla="*/ 251352 h 2010814"/>
              <a:gd name="connsiteX14" fmla="*/ 650047 w 1651120"/>
              <a:gd name="connsiteY14" fmla="*/ 299022 h 2010814"/>
              <a:gd name="connsiteX15" fmla="*/ 671716 w 1651120"/>
              <a:gd name="connsiteY15" fmla="*/ 329358 h 2010814"/>
              <a:gd name="connsiteX16" fmla="*/ 706385 w 1651120"/>
              <a:gd name="connsiteY16" fmla="*/ 342359 h 2010814"/>
              <a:gd name="connsiteX17" fmla="*/ 736720 w 1651120"/>
              <a:gd name="connsiteY17" fmla="*/ 359693 h 2010814"/>
              <a:gd name="connsiteX18" fmla="*/ 784391 w 1651120"/>
              <a:gd name="connsiteY18" fmla="*/ 368361 h 2010814"/>
              <a:gd name="connsiteX19" fmla="*/ 840728 w 1651120"/>
              <a:gd name="connsiteY19" fmla="*/ 368361 h 2010814"/>
              <a:gd name="connsiteX20" fmla="*/ 918734 w 1651120"/>
              <a:gd name="connsiteY20" fmla="*/ 364027 h 2010814"/>
              <a:gd name="connsiteX21" fmla="*/ 970737 w 1651120"/>
              <a:gd name="connsiteY21" fmla="*/ 333691 h 2010814"/>
              <a:gd name="connsiteX22" fmla="*/ 1014074 w 1651120"/>
              <a:gd name="connsiteY22" fmla="*/ 299022 h 2010814"/>
              <a:gd name="connsiteX23" fmla="*/ 1035742 w 1651120"/>
              <a:gd name="connsiteY23" fmla="*/ 225350 h 2010814"/>
              <a:gd name="connsiteX24" fmla="*/ 1001073 w 1651120"/>
              <a:gd name="connsiteY24" fmla="*/ 147344 h 2010814"/>
              <a:gd name="connsiteX25" fmla="*/ 979405 w 1651120"/>
              <a:gd name="connsiteY25" fmla="*/ 117009 h 2010814"/>
              <a:gd name="connsiteX26" fmla="*/ 957736 w 1651120"/>
              <a:gd name="connsiteY26" fmla="*/ 78006 h 2010814"/>
              <a:gd name="connsiteX27" fmla="*/ 949069 w 1651120"/>
              <a:gd name="connsiteY27" fmla="*/ 30336 h 2010814"/>
              <a:gd name="connsiteX28" fmla="*/ 949069 w 1651120"/>
              <a:gd name="connsiteY28" fmla="*/ 30336 h 2010814"/>
              <a:gd name="connsiteX29" fmla="*/ 949069 w 1651120"/>
              <a:gd name="connsiteY29" fmla="*/ 30336 h 2010814"/>
              <a:gd name="connsiteX30" fmla="*/ 979405 w 1651120"/>
              <a:gd name="connsiteY30" fmla="*/ 4334 h 2010814"/>
              <a:gd name="connsiteX31" fmla="*/ 1633786 w 1651120"/>
              <a:gd name="connsiteY31" fmla="*/ 8668 h 2010814"/>
              <a:gd name="connsiteX32" fmla="*/ 1646787 w 1651120"/>
              <a:gd name="connsiteY32" fmla="*/ 697718 h 2010814"/>
              <a:gd name="connsiteX33" fmla="*/ 1633786 w 1651120"/>
              <a:gd name="connsiteY33" fmla="*/ 715053 h 2010814"/>
              <a:gd name="connsiteX34" fmla="*/ 1603450 w 1651120"/>
              <a:gd name="connsiteY34" fmla="*/ 715053 h 2010814"/>
              <a:gd name="connsiteX35" fmla="*/ 1581782 w 1651120"/>
              <a:gd name="connsiteY35" fmla="*/ 710719 h 2010814"/>
              <a:gd name="connsiteX36" fmla="*/ 1555780 w 1651120"/>
              <a:gd name="connsiteY36" fmla="*/ 702052 h 2010814"/>
              <a:gd name="connsiteX37" fmla="*/ 1534112 w 1651120"/>
              <a:gd name="connsiteY37" fmla="*/ 680383 h 2010814"/>
              <a:gd name="connsiteX38" fmla="*/ 1516777 w 1651120"/>
              <a:gd name="connsiteY38" fmla="*/ 658715 h 2010814"/>
              <a:gd name="connsiteX39" fmla="*/ 1473441 w 1651120"/>
              <a:gd name="connsiteY39" fmla="*/ 645714 h 2010814"/>
              <a:gd name="connsiteX40" fmla="*/ 1430104 w 1651120"/>
              <a:gd name="connsiteY40" fmla="*/ 637047 h 2010814"/>
              <a:gd name="connsiteX41" fmla="*/ 1382434 w 1651120"/>
              <a:gd name="connsiteY41" fmla="*/ 645714 h 2010814"/>
              <a:gd name="connsiteX42" fmla="*/ 1352099 w 1651120"/>
              <a:gd name="connsiteY42" fmla="*/ 658715 h 2010814"/>
              <a:gd name="connsiteX43" fmla="*/ 1326097 w 1651120"/>
              <a:gd name="connsiteY43" fmla="*/ 684717 h 2010814"/>
              <a:gd name="connsiteX44" fmla="*/ 1304428 w 1651120"/>
              <a:gd name="connsiteY44" fmla="*/ 715053 h 2010814"/>
              <a:gd name="connsiteX45" fmla="*/ 1295761 w 1651120"/>
              <a:gd name="connsiteY45" fmla="*/ 749722 h 2010814"/>
              <a:gd name="connsiteX46" fmla="*/ 1287094 w 1651120"/>
              <a:gd name="connsiteY46" fmla="*/ 836395 h 2010814"/>
              <a:gd name="connsiteX47" fmla="*/ 1295761 w 1651120"/>
              <a:gd name="connsiteY47" fmla="*/ 901399 h 2010814"/>
              <a:gd name="connsiteX48" fmla="*/ 1308762 w 1651120"/>
              <a:gd name="connsiteY48" fmla="*/ 944736 h 2010814"/>
              <a:gd name="connsiteX49" fmla="*/ 1330430 w 1651120"/>
              <a:gd name="connsiteY49" fmla="*/ 988072 h 2010814"/>
              <a:gd name="connsiteX50" fmla="*/ 1330430 w 1651120"/>
              <a:gd name="connsiteY50" fmla="*/ 988072 h 2010814"/>
              <a:gd name="connsiteX51" fmla="*/ 1347765 w 1651120"/>
              <a:gd name="connsiteY51" fmla="*/ 1005407 h 2010814"/>
              <a:gd name="connsiteX52" fmla="*/ 1391101 w 1651120"/>
              <a:gd name="connsiteY52" fmla="*/ 1027075 h 2010814"/>
              <a:gd name="connsiteX53" fmla="*/ 1438772 w 1651120"/>
              <a:gd name="connsiteY53" fmla="*/ 1035743 h 2010814"/>
              <a:gd name="connsiteX54" fmla="*/ 1482108 w 1651120"/>
              <a:gd name="connsiteY54" fmla="*/ 1027075 h 2010814"/>
              <a:gd name="connsiteX55" fmla="*/ 1516777 w 1651120"/>
              <a:gd name="connsiteY55" fmla="*/ 1005407 h 2010814"/>
              <a:gd name="connsiteX56" fmla="*/ 1534112 w 1651120"/>
              <a:gd name="connsiteY56" fmla="*/ 979405 h 2010814"/>
              <a:gd name="connsiteX57" fmla="*/ 1573115 w 1651120"/>
              <a:gd name="connsiteY57" fmla="*/ 966404 h 2010814"/>
              <a:gd name="connsiteX58" fmla="*/ 1599117 w 1651120"/>
              <a:gd name="connsiteY58" fmla="*/ 953403 h 2010814"/>
              <a:gd name="connsiteX59" fmla="*/ 1612118 w 1651120"/>
              <a:gd name="connsiteY59" fmla="*/ 953403 h 2010814"/>
              <a:gd name="connsiteX60" fmla="*/ 1638119 w 1651120"/>
              <a:gd name="connsiteY60" fmla="*/ 970738 h 2010814"/>
              <a:gd name="connsiteX61" fmla="*/ 1642453 w 1651120"/>
              <a:gd name="connsiteY61" fmla="*/ 970738 h 2010814"/>
              <a:gd name="connsiteX62" fmla="*/ 1651120 w 1651120"/>
              <a:gd name="connsiteY62" fmla="*/ 1655454 h 2010814"/>
              <a:gd name="connsiteX63" fmla="*/ 970737 w 1651120"/>
              <a:gd name="connsiteY63" fmla="*/ 1646787 h 2010814"/>
              <a:gd name="connsiteX64" fmla="*/ 953403 w 1651120"/>
              <a:gd name="connsiteY64" fmla="*/ 1668455 h 2010814"/>
              <a:gd name="connsiteX65" fmla="*/ 940402 w 1651120"/>
              <a:gd name="connsiteY65" fmla="*/ 1694457 h 2010814"/>
              <a:gd name="connsiteX66" fmla="*/ 949069 w 1651120"/>
              <a:gd name="connsiteY66" fmla="*/ 1746461 h 2010814"/>
              <a:gd name="connsiteX67" fmla="*/ 979405 w 1651120"/>
              <a:gd name="connsiteY67" fmla="*/ 1776797 h 2010814"/>
              <a:gd name="connsiteX68" fmla="*/ 1005407 w 1651120"/>
              <a:gd name="connsiteY68" fmla="*/ 1807132 h 2010814"/>
              <a:gd name="connsiteX69" fmla="*/ 1031409 w 1651120"/>
              <a:gd name="connsiteY69" fmla="*/ 1841801 h 2010814"/>
              <a:gd name="connsiteX70" fmla="*/ 1035742 w 1651120"/>
              <a:gd name="connsiteY70" fmla="*/ 1876471 h 2010814"/>
              <a:gd name="connsiteX71" fmla="*/ 1027075 w 1651120"/>
              <a:gd name="connsiteY71" fmla="*/ 1898139 h 2010814"/>
              <a:gd name="connsiteX72" fmla="*/ 1014074 w 1651120"/>
              <a:gd name="connsiteY72" fmla="*/ 1928474 h 2010814"/>
              <a:gd name="connsiteX73" fmla="*/ 996739 w 1651120"/>
              <a:gd name="connsiteY73" fmla="*/ 1958810 h 2010814"/>
              <a:gd name="connsiteX74" fmla="*/ 970737 w 1651120"/>
              <a:gd name="connsiteY74" fmla="*/ 1976144 h 2010814"/>
              <a:gd name="connsiteX75" fmla="*/ 931735 w 1651120"/>
              <a:gd name="connsiteY75" fmla="*/ 1993479 h 2010814"/>
              <a:gd name="connsiteX76" fmla="*/ 866730 w 1651120"/>
              <a:gd name="connsiteY76" fmla="*/ 2010814 h 2010814"/>
              <a:gd name="connsiteX77" fmla="*/ 810392 w 1651120"/>
              <a:gd name="connsiteY77" fmla="*/ 2006480 h 2010814"/>
              <a:gd name="connsiteX78" fmla="*/ 767056 w 1651120"/>
              <a:gd name="connsiteY78" fmla="*/ 2002146 h 2010814"/>
              <a:gd name="connsiteX79" fmla="*/ 728053 w 1651120"/>
              <a:gd name="connsiteY79" fmla="*/ 1997813 h 2010814"/>
              <a:gd name="connsiteX80" fmla="*/ 715052 w 1651120"/>
              <a:gd name="connsiteY80" fmla="*/ 1980478 h 2010814"/>
              <a:gd name="connsiteX81" fmla="*/ 680383 w 1651120"/>
              <a:gd name="connsiteY81" fmla="*/ 1954476 h 2010814"/>
              <a:gd name="connsiteX82" fmla="*/ 658715 w 1651120"/>
              <a:gd name="connsiteY82" fmla="*/ 1915473 h 2010814"/>
              <a:gd name="connsiteX83" fmla="*/ 658715 w 1651120"/>
              <a:gd name="connsiteY83" fmla="*/ 1915473 h 2010814"/>
              <a:gd name="connsiteX84" fmla="*/ 645714 w 1651120"/>
              <a:gd name="connsiteY84" fmla="*/ 1833134 h 2010814"/>
              <a:gd name="connsiteX85" fmla="*/ 671716 w 1651120"/>
              <a:gd name="connsiteY85" fmla="*/ 1789798 h 2010814"/>
              <a:gd name="connsiteX86" fmla="*/ 671716 w 1651120"/>
              <a:gd name="connsiteY86" fmla="*/ 1789798 h 2010814"/>
              <a:gd name="connsiteX87" fmla="*/ 715052 w 1651120"/>
              <a:gd name="connsiteY87" fmla="*/ 1742127 h 2010814"/>
              <a:gd name="connsiteX88" fmla="*/ 728053 w 1651120"/>
              <a:gd name="connsiteY88" fmla="*/ 1716126 h 2010814"/>
              <a:gd name="connsiteX89" fmla="*/ 728053 w 1651120"/>
              <a:gd name="connsiteY89" fmla="*/ 1681456 h 2010814"/>
              <a:gd name="connsiteX90" fmla="*/ 697718 w 1651120"/>
              <a:gd name="connsiteY90" fmla="*/ 1642453 h 2010814"/>
              <a:gd name="connsiteX91" fmla="*/ 0 w 1651120"/>
              <a:gd name="connsiteY91" fmla="*/ 1655454 h 2010814"/>
              <a:gd name="connsiteX92" fmla="*/ 4334 w 1651120"/>
              <a:gd name="connsiteY92" fmla="*/ 979405 h 2010814"/>
              <a:gd name="connsiteX93" fmla="*/ 4334 w 1651120"/>
              <a:gd name="connsiteY93" fmla="*/ 979405 h 2010814"/>
              <a:gd name="connsiteX94" fmla="*/ 26002 w 1651120"/>
              <a:gd name="connsiteY94" fmla="*/ 949070 h 2010814"/>
              <a:gd name="connsiteX95" fmla="*/ 39003 w 1651120"/>
              <a:gd name="connsiteY95" fmla="*/ 944736 h 2010814"/>
              <a:gd name="connsiteX96" fmla="*/ 56337 w 1651120"/>
              <a:gd name="connsiteY96" fmla="*/ 944736 h 2010814"/>
              <a:gd name="connsiteX97" fmla="*/ 78006 w 1651120"/>
              <a:gd name="connsiteY97" fmla="*/ 953403 h 2010814"/>
              <a:gd name="connsiteX98" fmla="*/ 78006 w 1651120"/>
              <a:gd name="connsiteY98" fmla="*/ 953403 h 2010814"/>
              <a:gd name="connsiteX99" fmla="*/ 112675 w 1651120"/>
              <a:gd name="connsiteY99" fmla="*/ 975071 h 2010814"/>
              <a:gd name="connsiteX100" fmla="*/ 138677 w 1651120"/>
              <a:gd name="connsiteY100" fmla="*/ 1009741 h 2010814"/>
              <a:gd name="connsiteX101" fmla="*/ 177680 w 1651120"/>
              <a:gd name="connsiteY101" fmla="*/ 1022742 h 2010814"/>
              <a:gd name="connsiteX102" fmla="*/ 225350 w 1651120"/>
              <a:gd name="connsiteY102" fmla="*/ 1031409 h 2010814"/>
              <a:gd name="connsiteX103" fmla="*/ 264353 w 1651120"/>
              <a:gd name="connsiteY103" fmla="*/ 1022742 h 2010814"/>
              <a:gd name="connsiteX104" fmla="*/ 316356 w 1651120"/>
              <a:gd name="connsiteY104" fmla="*/ 996740 h 2010814"/>
              <a:gd name="connsiteX105" fmla="*/ 351026 w 1651120"/>
              <a:gd name="connsiteY105" fmla="*/ 957737 h 2010814"/>
              <a:gd name="connsiteX106" fmla="*/ 368360 w 1651120"/>
              <a:gd name="connsiteY106" fmla="*/ 901399 h 2010814"/>
              <a:gd name="connsiteX107" fmla="*/ 372694 w 1651120"/>
              <a:gd name="connsiteY107" fmla="*/ 827727 h 2010814"/>
              <a:gd name="connsiteX108" fmla="*/ 364027 w 1651120"/>
              <a:gd name="connsiteY108" fmla="*/ 780057 h 2010814"/>
              <a:gd name="connsiteX109" fmla="*/ 351026 w 1651120"/>
              <a:gd name="connsiteY109" fmla="*/ 732387 h 2010814"/>
              <a:gd name="connsiteX110" fmla="*/ 312023 w 1651120"/>
              <a:gd name="connsiteY110" fmla="*/ 671716 h 2010814"/>
              <a:gd name="connsiteX111" fmla="*/ 286021 w 1651120"/>
              <a:gd name="connsiteY111" fmla="*/ 645714 h 2010814"/>
              <a:gd name="connsiteX112" fmla="*/ 255685 w 1651120"/>
              <a:gd name="connsiteY112" fmla="*/ 632713 h 2010814"/>
              <a:gd name="connsiteX113" fmla="*/ 182013 w 1651120"/>
              <a:gd name="connsiteY113" fmla="*/ 632713 h 2010814"/>
              <a:gd name="connsiteX114" fmla="*/ 138677 w 1651120"/>
              <a:gd name="connsiteY114" fmla="*/ 650048 h 2010814"/>
              <a:gd name="connsiteX115" fmla="*/ 112675 w 1651120"/>
              <a:gd name="connsiteY115" fmla="*/ 676050 h 2010814"/>
              <a:gd name="connsiteX116" fmla="*/ 86673 w 1651120"/>
              <a:gd name="connsiteY116" fmla="*/ 697718 h 2010814"/>
              <a:gd name="connsiteX117" fmla="*/ 60671 w 1651120"/>
              <a:gd name="connsiteY117" fmla="*/ 715053 h 2010814"/>
              <a:gd name="connsiteX118" fmla="*/ 43336 w 1651120"/>
              <a:gd name="connsiteY118" fmla="*/ 715053 h 2010814"/>
              <a:gd name="connsiteX119" fmla="*/ 17335 w 1651120"/>
              <a:gd name="connsiteY119" fmla="*/ 697718 h 2010814"/>
              <a:gd name="connsiteX120" fmla="*/ 13001 w 1651120"/>
              <a:gd name="connsiteY120" fmla="*/ 645714 h 2010814"/>
              <a:gd name="connsiteX121" fmla="*/ 4334 w 1651120"/>
              <a:gd name="connsiteY121" fmla="*/ 0 h 2010814"/>
              <a:gd name="connsiteX0" fmla="*/ 4334 w 1651120"/>
              <a:gd name="connsiteY0" fmla="*/ 0 h 2010814"/>
              <a:gd name="connsiteX1" fmla="*/ 710718 w 1651120"/>
              <a:gd name="connsiteY1" fmla="*/ 4334 h 2010814"/>
              <a:gd name="connsiteX2" fmla="*/ 719386 w 1651120"/>
              <a:gd name="connsiteY2" fmla="*/ 21669 h 2010814"/>
              <a:gd name="connsiteX3" fmla="*/ 719386 w 1651120"/>
              <a:gd name="connsiteY3" fmla="*/ 21669 h 2010814"/>
              <a:gd name="connsiteX4" fmla="*/ 715052 w 1651120"/>
              <a:gd name="connsiteY4" fmla="*/ 69339 h 2010814"/>
              <a:gd name="connsiteX5" fmla="*/ 706385 w 1651120"/>
              <a:gd name="connsiteY5" fmla="*/ 91007 h 2010814"/>
              <a:gd name="connsiteX6" fmla="*/ 706385 w 1651120"/>
              <a:gd name="connsiteY6" fmla="*/ 91007 h 2010814"/>
              <a:gd name="connsiteX7" fmla="*/ 684717 w 1651120"/>
              <a:gd name="connsiteY7" fmla="*/ 117009 h 2010814"/>
              <a:gd name="connsiteX8" fmla="*/ 663048 w 1651120"/>
              <a:gd name="connsiteY8" fmla="*/ 130010 h 2010814"/>
              <a:gd name="connsiteX9" fmla="*/ 654381 w 1651120"/>
              <a:gd name="connsiteY9" fmla="*/ 134344 h 2010814"/>
              <a:gd name="connsiteX10" fmla="*/ 645714 w 1651120"/>
              <a:gd name="connsiteY10" fmla="*/ 151678 h 2010814"/>
              <a:gd name="connsiteX11" fmla="*/ 641380 w 1651120"/>
              <a:gd name="connsiteY11" fmla="*/ 177680 h 2010814"/>
              <a:gd name="connsiteX12" fmla="*/ 641380 w 1651120"/>
              <a:gd name="connsiteY12" fmla="*/ 212349 h 2010814"/>
              <a:gd name="connsiteX13" fmla="*/ 637046 w 1651120"/>
              <a:gd name="connsiteY13" fmla="*/ 251352 h 2010814"/>
              <a:gd name="connsiteX14" fmla="*/ 650047 w 1651120"/>
              <a:gd name="connsiteY14" fmla="*/ 299022 h 2010814"/>
              <a:gd name="connsiteX15" fmla="*/ 671716 w 1651120"/>
              <a:gd name="connsiteY15" fmla="*/ 329358 h 2010814"/>
              <a:gd name="connsiteX16" fmla="*/ 706385 w 1651120"/>
              <a:gd name="connsiteY16" fmla="*/ 342359 h 2010814"/>
              <a:gd name="connsiteX17" fmla="*/ 736720 w 1651120"/>
              <a:gd name="connsiteY17" fmla="*/ 359693 h 2010814"/>
              <a:gd name="connsiteX18" fmla="*/ 784391 w 1651120"/>
              <a:gd name="connsiteY18" fmla="*/ 368361 h 2010814"/>
              <a:gd name="connsiteX19" fmla="*/ 840728 w 1651120"/>
              <a:gd name="connsiteY19" fmla="*/ 368361 h 2010814"/>
              <a:gd name="connsiteX20" fmla="*/ 918734 w 1651120"/>
              <a:gd name="connsiteY20" fmla="*/ 364027 h 2010814"/>
              <a:gd name="connsiteX21" fmla="*/ 970737 w 1651120"/>
              <a:gd name="connsiteY21" fmla="*/ 333691 h 2010814"/>
              <a:gd name="connsiteX22" fmla="*/ 1014074 w 1651120"/>
              <a:gd name="connsiteY22" fmla="*/ 299022 h 2010814"/>
              <a:gd name="connsiteX23" fmla="*/ 1035742 w 1651120"/>
              <a:gd name="connsiteY23" fmla="*/ 225350 h 2010814"/>
              <a:gd name="connsiteX24" fmla="*/ 1001073 w 1651120"/>
              <a:gd name="connsiteY24" fmla="*/ 147344 h 2010814"/>
              <a:gd name="connsiteX25" fmla="*/ 979405 w 1651120"/>
              <a:gd name="connsiteY25" fmla="*/ 117009 h 2010814"/>
              <a:gd name="connsiteX26" fmla="*/ 957736 w 1651120"/>
              <a:gd name="connsiteY26" fmla="*/ 78006 h 2010814"/>
              <a:gd name="connsiteX27" fmla="*/ 949069 w 1651120"/>
              <a:gd name="connsiteY27" fmla="*/ 30336 h 2010814"/>
              <a:gd name="connsiteX28" fmla="*/ 949069 w 1651120"/>
              <a:gd name="connsiteY28" fmla="*/ 30336 h 2010814"/>
              <a:gd name="connsiteX29" fmla="*/ 949069 w 1651120"/>
              <a:gd name="connsiteY29" fmla="*/ 30336 h 2010814"/>
              <a:gd name="connsiteX30" fmla="*/ 979405 w 1651120"/>
              <a:gd name="connsiteY30" fmla="*/ 4334 h 2010814"/>
              <a:gd name="connsiteX31" fmla="*/ 1633786 w 1651120"/>
              <a:gd name="connsiteY31" fmla="*/ 8668 h 2010814"/>
              <a:gd name="connsiteX32" fmla="*/ 1646787 w 1651120"/>
              <a:gd name="connsiteY32" fmla="*/ 697718 h 2010814"/>
              <a:gd name="connsiteX33" fmla="*/ 1638120 w 1651120"/>
              <a:gd name="connsiteY33" fmla="*/ 728054 h 2010814"/>
              <a:gd name="connsiteX34" fmla="*/ 1603450 w 1651120"/>
              <a:gd name="connsiteY34" fmla="*/ 715053 h 2010814"/>
              <a:gd name="connsiteX35" fmla="*/ 1581782 w 1651120"/>
              <a:gd name="connsiteY35" fmla="*/ 710719 h 2010814"/>
              <a:gd name="connsiteX36" fmla="*/ 1555780 w 1651120"/>
              <a:gd name="connsiteY36" fmla="*/ 702052 h 2010814"/>
              <a:gd name="connsiteX37" fmla="*/ 1534112 w 1651120"/>
              <a:gd name="connsiteY37" fmla="*/ 680383 h 2010814"/>
              <a:gd name="connsiteX38" fmla="*/ 1516777 w 1651120"/>
              <a:gd name="connsiteY38" fmla="*/ 658715 h 2010814"/>
              <a:gd name="connsiteX39" fmla="*/ 1473441 w 1651120"/>
              <a:gd name="connsiteY39" fmla="*/ 645714 h 2010814"/>
              <a:gd name="connsiteX40" fmla="*/ 1430104 w 1651120"/>
              <a:gd name="connsiteY40" fmla="*/ 637047 h 2010814"/>
              <a:gd name="connsiteX41" fmla="*/ 1382434 w 1651120"/>
              <a:gd name="connsiteY41" fmla="*/ 645714 h 2010814"/>
              <a:gd name="connsiteX42" fmla="*/ 1352099 w 1651120"/>
              <a:gd name="connsiteY42" fmla="*/ 658715 h 2010814"/>
              <a:gd name="connsiteX43" fmla="*/ 1326097 w 1651120"/>
              <a:gd name="connsiteY43" fmla="*/ 684717 h 2010814"/>
              <a:gd name="connsiteX44" fmla="*/ 1304428 w 1651120"/>
              <a:gd name="connsiteY44" fmla="*/ 715053 h 2010814"/>
              <a:gd name="connsiteX45" fmla="*/ 1295761 w 1651120"/>
              <a:gd name="connsiteY45" fmla="*/ 749722 h 2010814"/>
              <a:gd name="connsiteX46" fmla="*/ 1287094 w 1651120"/>
              <a:gd name="connsiteY46" fmla="*/ 836395 h 2010814"/>
              <a:gd name="connsiteX47" fmla="*/ 1295761 w 1651120"/>
              <a:gd name="connsiteY47" fmla="*/ 901399 h 2010814"/>
              <a:gd name="connsiteX48" fmla="*/ 1308762 w 1651120"/>
              <a:gd name="connsiteY48" fmla="*/ 944736 h 2010814"/>
              <a:gd name="connsiteX49" fmla="*/ 1330430 w 1651120"/>
              <a:gd name="connsiteY49" fmla="*/ 988072 h 2010814"/>
              <a:gd name="connsiteX50" fmla="*/ 1330430 w 1651120"/>
              <a:gd name="connsiteY50" fmla="*/ 988072 h 2010814"/>
              <a:gd name="connsiteX51" fmla="*/ 1347765 w 1651120"/>
              <a:gd name="connsiteY51" fmla="*/ 1005407 h 2010814"/>
              <a:gd name="connsiteX52" fmla="*/ 1391101 w 1651120"/>
              <a:gd name="connsiteY52" fmla="*/ 1027075 h 2010814"/>
              <a:gd name="connsiteX53" fmla="*/ 1438772 w 1651120"/>
              <a:gd name="connsiteY53" fmla="*/ 1035743 h 2010814"/>
              <a:gd name="connsiteX54" fmla="*/ 1482108 w 1651120"/>
              <a:gd name="connsiteY54" fmla="*/ 1027075 h 2010814"/>
              <a:gd name="connsiteX55" fmla="*/ 1516777 w 1651120"/>
              <a:gd name="connsiteY55" fmla="*/ 1005407 h 2010814"/>
              <a:gd name="connsiteX56" fmla="*/ 1534112 w 1651120"/>
              <a:gd name="connsiteY56" fmla="*/ 979405 h 2010814"/>
              <a:gd name="connsiteX57" fmla="*/ 1573115 w 1651120"/>
              <a:gd name="connsiteY57" fmla="*/ 966404 h 2010814"/>
              <a:gd name="connsiteX58" fmla="*/ 1599117 w 1651120"/>
              <a:gd name="connsiteY58" fmla="*/ 953403 h 2010814"/>
              <a:gd name="connsiteX59" fmla="*/ 1612118 w 1651120"/>
              <a:gd name="connsiteY59" fmla="*/ 953403 h 2010814"/>
              <a:gd name="connsiteX60" fmla="*/ 1638119 w 1651120"/>
              <a:gd name="connsiteY60" fmla="*/ 970738 h 2010814"/>
              <a:gd name="connsiteX61" fmla="*/ 1642453 w 1651120"/>
              <a:gd name="connsiteY61" fmla="*/ 970738 h 2010814"/>
              <a:gd name="connsiteX62" fmla="*/ 1651120 w 1651120"/>
              <a:gd name="connsiteY62" fmla="*/ 1655454 h 2010814"/>
              <a:gd name="connsiteX63" fmla="*/ 970737 w 1651120"/>
              <a:gd name="connsiteY63" fmla="*/ 1646787 h 2010814"/>
              <a:gd name="connsiteX64" fmla="*/ 953403 w 1651120"/>
              <a:gd name="connsiteY64" fmla="*/ 1668455 h 2010814"/>
              <a:gd name="connsiteX65" fmla="*/ 940402 w 1651120"/>
              <a:gd name="connsiteY65" fmla="*/ 1694457 h 2010814"/>
              <a:gd name="connsiteX66" fmla="*/ 949069 w 1651120"/>
              <a:gd name="connsiteY66" fmla="*/ 1746461 h 2010814"/>
              <a:gd name="connsiteX67" fmla="*/ 979405 w 1651120"/>
              <a:gd name="connsiteY67" fmla="*/ 1776797 h 2010814"/>
              <a:gd name="connsiteX68" fmla="*/ 1005407 w 1651120"/>
              <a:gd name="connsiteY68" fmla="*/ 1807132 h 2010814"/>
              <a:gd name="connsiteX69" fmla="*/ 1031409 w 1651120"/>
              <a:gd name="connsiteY69" fmla="*/ 1841801 h 2010814"/>
              <a:gd name="connsiteX70" fmla="*/ 1035742 w 1651120"/>
              <a:gd name="connsiteY70" fmla="*/ 1876471 h 2010814"/>
              <a:gd name="connsiteX71" fmla="*/ 1027075 w 1651120"/>
              <a:gd name="connsiteY71" fmla="*/ 1898139 h 2010814"/>
              <a:gd name="connsiteX72" fmla="*/ 1014074 w 1651120"/>
              <a:gd name="connsiteY72" fmla="*/ 1928474 h 2010814"/>
              <a:gd name="connsiteX73" fmla="*/ 996739 w 1651120"/>
              <a:gd name="connsiteY73" fmla="*/ 1958810 h 2010814"/>
              <a:gd name="connsiteX74" fmla="*/ 970737 w 1651120"/>
              <a:gd name="connsiteY74" fmla="*/ 1976144 h 2010814"/>
              <a:gd name="connsiteX75" fmla="*/ 931735 w 1651120"/>
              <a:gd name="connsiteY75" fmla="*/ 1993479 h 2010814"/>
              <a:gd name="connsiteX76" fmla="*/ 866730 w 1651120"/>
              <a:gd name="connsiteY76" fmla="*/ 2010814 h 2010814"/>
              <a:gd name="connsiteX77" fmla="*/ 810392 w 1651120"/>
              <a:gd name="connsiteY77" fmla="*/ 2006480 h 2010814"/>
              <a:gd name="connsiteX78" fmla="*/ 767056 w 1651120"/>
              <a:gd name="connsiteY78" fmla="*/ 2002146 h 2010814"/>
              <a:gd name="connsiteX79" fmla="*/ 728053 w 1651120"/>
              <a:gd name="connsiteY79" fmla="*/ 1997813 h 2010814"/>
              <a:gd name="connsiteX80" fmla="*/ 715052 w 1651120"/>
              <a:gd name="connsiteY80" fmla="*/ 1980478 h 2010814"/>
              <a:gd name="connsiteX81" fmla="*/ 680383 w 1651120"/>
              <a:gd name="connsiteY81" fmla="*/ 1954476 h 2010814"/>
              <a:gd name="connsiteX82" fmla="*/ 658715 w 1651120"/>
              <a:gd name="connsiteY82" fmla="*/ 1915473 h 2010814"/>
              <a:gd name="connsiteX83" fmla="*/ 658715 w 1651120"/>
              <a:gd name="connsiteY83" fmla="*/ 1915473 h 2010814"/>
              <a:gd name="connsiteX84" fmla="*/ 645714 w 1651120"/>
              <a:gd name="connsiteY84" fmla="*/ 1833134 h 2010814"/>
              <a:gd name="connsiteX85" fmla="*/ 671716 w 1651120"/>
              <a:gd name="connsiteY85" fmla="*/ 1789798 h 2010814"/>
              <a:gd name="connsiteX86" fmla="*/ 671716 w 1651120"/>
              <a:gd name="connsiteY86" fmla="*/ 1789798 h 2010814"/>
              <a:gd name="connsiteX87" fmla="*/ 715052 w 1651120"/>
              <a:gd name="connsiteY87" fmla="*/ 1742127 h 2010814"/>
              <a:gd name="connsiteX88" fmla="*/ 728053 w 1651120"/>
              <a:gd name="connsiteY88" fmla="*/ 1716126 h 2010814"/>
              <a:gd name="connsiteX89" fmla="*/ 728053 w 1651120"/>
              <a:gd name="connsiteY89" fmla="*/ 1681456 h 2010814"/>
              <a:gd name="connsiteX90" fmla="*/ 697718 w 1651120"/>
              <a:gd name="connsiteY90" fmla="*/ 1642453 h 2010814"/>
              <a:gd name="connsiteX91" fmla="*/ 0 w 1651120"/>
              <a:gd name="connsiteY91" fmla="*/ 1655454 h 2010814"/>
              <a:gd name="connsiteX92" fmla="*/ 4334 w 1651120"/>
              <a:gd name="connsiteY92" fmla="*/ 979405 h 2010814"/>
              <a:gd name="connsiteX93" fmla="*/ 4334 w 1651120"/>
              <a:gd name="connsiteY93" fmla="*/ 979405 h 2010814"/>
              <a:gd name="connsiteX94" fmla="*/ 26002 w 1651120"/>
              <a:gd name="connsiteY94" fmla="*/ 949070 h 2010814"/>
              <a:gd name="connsiteX95" fmla="*/ 39003 w 1651120"/>
              <a:gd name="connsiteY95" fmla="*/ 944736 h 2010814"/>
              <a:gd name="connsiteX96" fmla="*/ 56337 w 1651120"/>
              <a:gd name="connsiteY96" fmla="*/ 944736 h 2010814"/>
              <a:gd name="connsiteX97" fmla="*/ 78006 w 1651120"/>
              <a:gd name="connsiteY97" fmla="*/ 953403 h 2010814"/>
              <a:gd name="connsiteX98" fmla="*/ 78006 w 1651120"/>
              <a:gd name="connsiteY98" fmla="*/ 953403 h 2010814"/>
              <a:gd name="connsiteX99" fmla="*/ 112675 w 1651120"/>
              <a:gd name="connsiteY99" fmla="*/ 975071 h 2010814"/>
              <a:gd name="connsiteX100" fmla="*/ 138677 w 1651120"/>
              <a:gd name="connsiteY100" fmla="*/ 1009741 h 2010814"/>
              <a:gd name="connsiteX101" fmla="*/ 177680 w 1651120"/>
              <a:gd name="connsiteY101" fmla="*/ 1022742 h 2010814"/>
              <a:gd name="connsiteX102" fmla="*/ 225350 w 1651120"/>
              <a:gd name="connsiteY102" fmla="*/ 1031409 h 2010814"/>
              <a:gd name="connsiteX103" fmla="*/ 264353 w 1651120"/>
              <a:gd name="connsiteY103" fmla="*/ 1022742 h 2010814"/>
              <a:gd name="connsiteX104" fmla="*/ 316356 w 1651120"/>
              <a:gd name="connsiteY104" fmla="*/ 996740 h 2010814"/>
              <a:gd name="connsiteX105" fmla="*/ 351026 w 1651120"/>
              <a:gd name="connsiteY105" fmla="*/ 957737 h 2010814"/>
              <a:gd name="connsiteX106" fmla="*/ 368360 w 1651120"/>
              <a:gd name="connsiteY106" fmla="*/ 901399 h 2010814"/>
              <a:gd name="connsiteX107" fmla="*/ 372694 w 1651120"/>
              <a:gd name="connsiteY107" fmla="*/ 827727 h 2010814"/>
              <a:gd name="connsiteX108" fmla="*/ 364027 w 1651120"/>
              <a:gd name="connsiteY108" fmla="*/ 780057 h 2010814"/>
              <a:gd name="connsiteX109" fmla="*/ 351026 w 1651120"/>
              <a:gd name="connsiteY109" fmla="*/ 732387 h 2010814"/>
              <a:gd name="connsiteX110" fmla="*/ 312023 w 1651120"/>
              <a:gd name="connsiteY110" fmla="*/ 671716 h 2010814"/>
              <a:gd name="connsiteX111" fmla="*/ 286021 w 1651120"/>
              <a:gd name="connsiteY111" fmla="*/ 645714 h 2010814"/>
              <a:gd name="connsiteX112" fmla="*/ 255685 w 1651120"/>
              <a:gd name="connsiteY112" fmla="*/ 632713 h 2010814"/>
              <a:gd name="connsiteX113" fmla="*/ 182013 w 1651120"/>
              <a:gd name="connsiteY113" fmla="*/ 632713 h 2010814"/>
              <a:gd name="connsiteX114" fmla="*/ 138677 w 1651120"/>
              <a:gd name="connsiteY114" fmla="*/ 650048 h 2010814"/>
              <a:gd name="connsiteX115" fmla="*/ 112675 w 1651120"/>
              <a:gd name="connsiteY115" fmla="*/ 676050 h 2010814"/>
              <a:gd name="connsiteX116" fmla="*/ 86673 w 1651120"/>
              <a:gd name="connsiteY116" fmla="*/ 697718 h 2010814"/>
              <a:gd name="connsiteX117" fmla="*/ 60671 w 1651120"/>
              <a:gd name="connsiteY117" fmla="*/ 715053 h 2010814"/>
              <a:gd name="connsiteX118" fmla="*/ 43336 w 1651120"/>
              <a:gd name="connsiteY118" fmla="*/ 715053 h 2010814"/>
              <a:gd name="connsiteX119" fmla="*/ 17335 w 1651120"/>
              <a:gd name="connsiteY119" fmla="*/ 697718 h 2010814"/>
              <a:gd name="connsiteX120" fmla="*/ 13001 w 1651120"/>
              <a:gd name="connsiteY120" fmla="*/ 645714 h 2010814"/>
              <a:gd name="connsiteX121" fmla="*/ 4334 w 1651120"/>
              <a:gd name="connsiteY121" fmla="*/ 0 h 2010814"/>
              <a:gd name="connsiteX0" fmla="*/ 4334 w 1674757"/>
              <a:gd name="connsiteY0" fmla="*/ 0 h 2010814"/>
              <a:gd name="connsiteX1" fmla="*/ 710718 w 1674757"/>
              <a:gd name="connsiteY1" fmla="*/ 4334 h 2010814"/>
              <a:gd name="connsiteX2" fmla="*/ 719386 w 1674757"/>
              <a:gd name="connsiteY2" fmla="*/ 21669 h 2010814"/>
              <a:gd name="connsiteX3" fmla="*/ 719386 w 1674757"/>
              <a:gd name="connsiteY3" fmla="*/ 21669 h 2010814"/>
              <a:gd name="connsiteX4" fmla="*/ 715052 w 1674757"/>
              <a:gd name="connsiteY4" fmla="*/ 69339 h 2010814"/>
              <a:gd name="connsiteX5" fmla="*/ 706385 w 1674757"/>
              <a:gd name="connsiteY5" fmla="*/ 91007 h 2010814"/>
              <a:gd name="connsiteX6" fmla="*/ 706385 w 1674757"/>
              <a:gd name="connsiteY6" fmla="*/ 91007 h 2010814"/>
              <a:gd name="connsiteX7" fmla="*/ 684717 w 1674757"/>
              <a:gd name="connsiteY7" fmla="*/ 117009 h 2010814"/>
              <a:gd name="connsiteX8" fmla="*/ 663048 w 1674757"/>
              <a:gd name="connsiteY8" fmla="*/ 130010 h 2010814"/>
              <a:gd name="connsiteX9" fmla="*/ 654381 w 1674757"/>
              <a:gd name="connsiteY9" fmla="*/ 134344 h 2010814"/>
              <a:gd name="connsiteX10" fmla="*/ 645714 w 1674757"/>
              <a:gd name="connsiteY10" fmla="*/ 151678 h 2010814"/>
              <a:gd name="connsiteX11" fmla="*/ 641380 w 1674757"/>
              <a:gd name="connsiteY11" fmla="*/ 177680 h 2010814"/>
              <a:gd name="connsiteX12" fmla="*/ 641380 w 1674757"/>
              <a:gd name="connsiteY12" fmla="*/ 212349 h 2010814"/>
              <a:gd name="connsiteX13" fmla="*/ 637046 w 1674757"/>
              <a:gd name="connsiteY13" fmla="*/ 251352 h 2010814"/>
              <a:gd name="connsiteX14" fmla="*/ 650047 w 1674757"/>
              <a:gd name="connsiteY14" fmla="*/ 299022 h 2010814"/>
              <a:gd name="connsiteX15" fmla="*/ 671716 w 1674757"/>
              <a:gd name="connsiteY15" fmla="*/ 329358 h 2010814"/>
              <a:gd name="connsiteX16" fmla="*/ 706385 w 1674757"/>
              <a:gd name="connsiteY16" fmla="*/ 342359 h 2010814"/>
              <a:gd name="connsiteX17" fmla="*/ 736720 w 1674757"/>
              <a:gd name="connsiteY17" fmla="*/ 359693 h 2010814"/>
              <a:gd name="connsiteX18" fmla="*/ 784391 w 1674757"/>
              <a:gd name="connsiteY18" fmla="*/ 368361 h 2010814"/>
              <a:gd name="connsiteX19" fmla="*/ 840728 w 1674757"/>
              <a:gd name="connsiteY19" fmla="*/ 368361 h 2010814"/>
              <a:gd name="connsiteX20" fmla="*/ 918734 w 1674757"/>
              <a:gd name="connsiteY20" fmla="*/ 364027 h 2010814"/>
              <a:gd name="connsiteX21" fmla="*/ 970737 w 1674757"/>
              <a:gd name="connsiteY21" fmla="*/ 333691 h 2010814"/>
              <a:gd name="connsiteX22" fmla="*/ 1014074 w 1674757"/>
              <a:gd name="connsiteY22" fmla="*/ 299022 h 2010814"/>
              <a:gd name="connsiteX23" fmla="*/ 1035742 w 1674757"/>
              <a:gd name="connsiteY23" fmla="*/ 225350 h 2010814"/>
              <a:gd name="connsiteX24" fmla="*/ 1001073 w 1674757"/>
              <a:gd name="connsiteY24" fmla="*/ 147344 h 2010814"/>
              <a:gd name="connsiteX25" fmla="*/ 979405 w 1674757"/>
              <a:gd name="connsiteY25" fmla="*/ 117009 h 2010814"/>
              <a:gd name="connsiteX26" fmla="*/ 957736 w 1674757"/>
              <a:gd name="connsiteY26" fmla="*/ 78006 h 2010814"/>
              <a:gd name="connsiteX27" fmla="*/ 949069 w 1674757"/>
              <a:gd name="connsiteY27" fmla="*/ 30336 h 2010814"/>
              <a:gd name="connsiteX28" fmla="*/ 949069 w 1674757"/>
              <a:gd name="connsiteY28" fmla="*/ 30336 h 2010814"/>
              <a:gd name="connsiteX29" fmla="*/ 949069 w 1674757"/>
              <a:gd name="connsiteY29" fmla="*/ 30336 h 2010814"/>
              <a:gd name="connsiteX30" fmla="*/ 979405 w 1674757"/>
              <a:gd name="connsiteY30" fmla="*/ 4334 h 2010814"/>
              <a:gd name="connsiteX31" fmla="*/ 1633786 w 1674757"/>
              <a:gd name="connsiteY31" fmla="*/ 8668 h 2010814"/>
              <a:gd name="connsiteX32" fmla="*/ 1646787 w 1674757"/>
              <a:gd name="connsiteY32" fmla="*/ 697718 h 2010814"/>
              <a:gd name="connsiteX33" fmla="*/ 1638120 w 1674757"/>
              <a:gd name="connsiteY33" fmla="*/ 728054 h 2010814"/>
              <a:gd name="connsiteX34" fmla="*/ 1603450 w 1674757"/>
              <a:gd name="connsiteY34" fmla="*/ 715053 h 2010814"/>
              <a:gd name="connsiteX35" fmla="*/ 1581782 w 1674757"/>
              <a:gd name="connsiteY35" fmla="*/ 710719 h 2010814"/>
              <a:gd name="connsiteX36" fmla="*/ 1555780 w 1674757"/>
              <a:gd name="connsiteY36" fmla="*/ 702052 h 2010814"/>
              <a:gd name="connsiteX37" fmla="*/ 1534112 w 1674757"/>
              <a:gd name="connsiteY37" fmla="*/ 680383 h 2010814"/>
              <a:gd name="connsiteX38" fmla="*/ 1516777 w 1674757"/>
              <a:gd name="connsiteY38" fmla="*/ 658715 h 2010814"/>
              <a:gd name="connsiteX39" fmla="*/ 1473441 w 1674757"/>
              <a:gd name="connsiteY39" fmla="*/ 645714 h 2010814"/>
              <a:gd name="connsiteX40" fmla="*/ 1430104 w 1674757"/>
              <a:gd name="connsiteY40" fmla="*/ 637047 h 2010814"/>
              <a:gd name="connsiteX41" fmla="*/ 1382434 w 1674757"/>
              <a:gd name="connsiteY41" fmla="*/ 645714 h 2010814"/>
              <a:gd name="connsiteX42" fmla="*/ 1352099 w 1674757"/>
              <a:gd name="connsiteY42" fmla="*/ 658715 h 2010814"/>
              <a:gd name="connsiteX43" fmla="*/ 1326097 w 1674757"/>
              <a:gd name="connsiteY43" fmla="*/ 684717 h 2010814"/>
              <a:gd name="connsiteX44" fmla="*/ 1304428 w 1674757"/>
              <a:gd name="connsiteY44" fmla="*/ 715053 h 2010814"/>
              <a:gd name="connsiteX45" fmla="*/ 1295761 w 1674757"/>
              <a:gd name="connsiteY45" fmla="*/ 749722 h 2010814"/>
              <a:gd name="connsiteX46" fmla="*/ 1287094 w 1674757"/>
              <a:gd name="connsiteY46" fmla="*/ 836395 h 2010814"/>
              <a:gd name="connsiteX47" fmla="*/ 1295761 w 1674757"/>
              <a:gd name="connsiteY47" fmla="*/ 901399 h 2010814"/>
              <a:gd name="connsiteX48" fmla="*/ 1308762 w 1674757"/>
              <a:gd name="connsiteY48" fmla="*/ 944736 h 2010814"/>
              <a:gd name="connsiteX49" fmla="*/ 1330430 w 1674757"/>
              <a:gd name="connsiteY49" fmla="*/ 988072 h 2010814"/>
              <a:gd name="connsiteX50" fmla="*/ 1330430 w 1674757"/>
              <a:gd name="connsiteY50" fmla="*/ 988072 h 2010814"/>
              <a:gd name="connsiteX51" fmla="*/ 1347765 w 1674757"/>
              <a:gd name="connsiteY51" fmla="*/ 1005407 h 2010814"/>
              <a:gd name="connsiteX52" fmla="*/ 1391101 w 1674757"/>
              <a:gd name="connsiteY52" fmla="*/ 1027075 h 2010814"/>
              <a:gd name="connsiteX53" fmla="*/ 1438772 w 1674757"/>
              <a:gd name="connsiteY53" fmla="*/ 1035743 h 2010814"/>
              <a:gd name="connsiteX54" fmla="*/ 1482108 w 1674757"/>
              <a:gd name="connsiteY54" fmla="*/ 1027075 h 2010814"/>
              <a:gd name="connsiteX55" fmla="*/ 1516777 w 1674757"/>
              <a:gd name="connsiteY55" fmla="*/ 1005407 h 2010814"/>
              <a:gd name="connsiteX56" fmla="*/ 1534112 w 1674757"/>
              <a:gd name="connsiteY56" fmla="*/ 979405 h 2010814"/>
              <a:gd name="connsiteX57" fmla="*/ 1573115 w 1674757"/>
              <a:gd name="connsiteY57" fmla="*/ 966404 h 2010814"/>
              <a:gd name="connsiteX58" fmla="*/ 1599117 w 1674757"/>
              <a:gd name="connsiteY58" fmla="*/ 953403 h 2010814"/>
              <a:gd name="connsiteX59" fmla="*/ 1612118 w 1674757"/>
              <a:gd name="connsiteY59" fmla="*/ 953403 h 2010814"/>
              <a:gd name="connsiteX60" fmla="*/ 1638119 w 1674757"/>
              <a:gd name="connsiteY60" fmla="*/ 970738 h 2010814"/>
              <a:gd name="connsiteX61" fmla="*/ 1642453 w 1674757"/>
              <a:gd name="connsiteY61" fmla="*/ 970738 h 2010814"/>
              <a:gd name="connsiteX62" fmla="*/ 1651120 w 1674757"/>
              <a:gd name="connsiteY62" fmla="*/ 1655454 h 2010814"/>
              <a:gd name="connsiteX63" fmla="*/ 970737 w 1674757"/>
              <a:gd name="connsiteY63" fmla="*/ 1646787 h 2010814"/>
              <a:gd name="connsiteX64" fmla="*/ 953403 w 1674757"/>
              <a:gd name="connsiteY64" fmla="*/ 1668455 h 2010814"/>
              <a:gd name="connsiteX65" fmla="*/ 940402 w 1674757"/>
              <a:gd name="connsiteY65" fmla="*/ 1694457 h 2010814"/>
              <a:gd name="connsiteX66" fmla="*/ 949069 w 1674757"/>
              <a:gd name="connsiteY66" fmla="*/ 1746461 h 2010814"/>
              <a:gd name="connsiteX67" fmla="*/ 979405 w 1674757"/>
              <a:gd name="connsiteY67" fmla="*/ 1776797 h 2010814"/>
              <a:gd name="connsiteX68" fmla="*/ 1005407 w 1674757"/>
              <a:gd name="connsiteY68" fmla="*/ 1807132 h 2010814"/>
              <a:gd name="connsiteX69" fmla="*/ 1031409 w 1674757"/>
              <a:gd name="connsiteY69" fmla="*/ 1841801 h 2010814"/>
              <a:gd name="connsiteX70" fmla="*/ 1035742 w 1674757"/>
              <a:gd name="connsiteY70" fmla="*/ 1876471 h 2010814"/>
              <a:gd name="connsiteX71" fmla="*/ 1027075 w 1674757"/>
              <a:gd name="connsiteY71" fmla="*/ 1898139 h 2010814"/>
              <a:gd name="connsiteX72" fmla="*/ 1014074 w 1674757"/>
              <a:gd name="connsiteY72" fmla="*/ 1928474 h 2010814"/>
              <a:gd name="connsiteX73" fmla="*/ 996739 w 1674757"/>
              <a:gd name="connsiteY73" fmla="*/ 1958810 h 2010814"/>
              <a:gd name="connsiteX74" fmla="*/ 970737 w 1674757"/>
              <a:gd name="connsiteY74" fmla="*/ 1976144 h 2010814"/>
              <a:gd name="connsiteX75" fmla="*/ 931735 w 1674757"/>
              <a:gd name="connsiteY75" fmla="*/ 1993479 h 2010814"/>
              <a:gd name="connsiteX76" fmla="*/ 866730 w 1674757"/>
              <a:gd name="connsiteY76" fmla="*/ 2010814 h 2010814"/>
              <a:gd name="connsiteX77" fmla="*/ 810392 w 1674757"/>
              <a:gd name="connsiteY77" fmla="*/ 2006480 h 2010814"/>
              <a:gd name="connsiteX78" fmla="*/ 767056 w 1674757"/>
              <a:gd name="connsiteY78" fmla="*/ 2002146 h 2010814"/>
              <a:gd name="connsiteX79" fmla="*/ 728053 w 1674757"/>
              <a:gd name="connsiteY79" fmla="*/ 1997813 h 2010814"/>
              <a:gd name="connsiteX80" fmla="*/ 715052 w 1674757"/>
              <a:gd name="connsiteY80" fmla="*/ 1980478 h 2010814"/>
              <a:gd name="connsiteX81" fmla="*/ 680383 w 1674757"/>
              <a:gd name="connsiteY81" fmla="*/ 1954476 h 2010814"/>
              <a:gd name="connsiteX82" fmla="*/ 658715 w 1674757"/>
              <a:gd name="connsiteY82" fmla="*/ 1915473 h 2010814"/>
              <a:gd name="connsiteX83" fmla="*/ 658715 w 1674757"/>
              <a:gd name="connsiteY83" fmla="*/ 1915473 h 2010814"/>
              <a:gd name="connsiteX84" fmla="*/ 645714 w 1674757"/>
              <a:gd name="connsiteY84" fmla="*/ 1833134 h 2010814"/>
              <a:gd name="connsiteX85" fmla="*/ 671716 w 1674757"/>
              <a:gd name="connsiteY85" fmla="*/ 1789798 h 2010814"/>
              <a:gd name="connsiteX86" fmla="*/ 671716 w 1674757"/>
              <a:gd name="connsiteY86" fmla="*/ 1789798 h 2010814"/>
              <a:gd name="connsiteX87" fmla="*/ 715052 w 1674757"/>
              <a:gd name="connsiteY87" fmla="*/ 1742127 h 2010814"/>
              <a:gd name="connsiteX88" fmla="*/ 728053 w 1674757"/>
              <a:gd name="connsiteY88" fmla="*/ 1716126 h 2010814"/>
              <a:gd name="connsiteX89" fmla="*/ 728053 w 1674757"/>
              <a:gd name="connsiteY89" fmla="*/ 1681456 h 2010814"/>
              <a:gd name="connsiteX90" fmla="*/ 697718 w 1674757"/>
              <a:gd name="connsiteY90" fmla="*/ 1642453 h 2010814"/>
              <a:gd name="connsiteX91" fmla="*/ 0 w 1674757"/>
              <a:gd name="connsiteY91" fmla="*/ 1655454 h 2010814"/>
              <a:gd name="connsiteX92" fmla="*/ 4334 w 1674757"/>
              <a:gd name="connsiteY92" fmla="*/ 979405 h 2010814"/>
              <a:gd name="connsiteX93" fmla="*/ 4334 w 1674757"/>
              <a:gd name="connsiteY93" fmla="*/ 979405 h 2010814"/>
              <a:gd name="connsiteX94" fmla="*/ 26002 w 1674757"/>
              <a:gd name="connsiteY94" fmla="*/ 949070 h 2010814"/>
              <a:gd name="connsiteX95" fmla="*/ 39003 w 1674757"/>
              <a:gd name="connsiteY95" fmla="*/ 944736 h 2010814"/>
              <a:gd name="connsiteX96" fmla="*/ 56337 w 1674757"/>
              <a:gd name="connsiteY96" fmla="*/ 944736 h 2010814"/>
              <a:gd name="connsiteX97" fmla="*/ 78006 w 1674757"/>
              <a:gd name="connsiteY97" fmla="*/ 953403 h 2010814"/>
              <a:gd name="connsiteX98" fmla="*/ 78006 w 1674757"/>
              <a:gd name="connsiteY98" fmla="*/ 953403 h 2010814"/>
              <a:gd name="connsiteX99" fmla="*/ 112675 w 1674757"/>
              <a:gd name="connsiteY99" fmla="*/ 975071 h 2010814"/>
              <a:gd name="connsiteX100" fmla="*/ 138677 w 1674757"/>
              <a:gd name="connsiteY100" fmla="*/ 1009741 h 2010814"/>
              <a:gd name="connsiteX101" fmla="*/ 177680 w 1674757"/>
              <a:gd name="connsiteY101" fmla="*/ 1022742 h 2010814"/>
              <a:gd name="connsiteX102" fmla="*/ 225350 w 1674757"/>
              <a:gd name="connsiteY102" fmla="*/ 1031409 h 2010814"/>
              <a:gd name="connsiteX103" fmla="*/ 264353 w 1674757"/>
              <a:gd name="connsiteY103" fmla="*/ 1022742 h 2010814"/>
              <a:gd name="connsiteX104" fmla="*/ 316356 w 1674757"/>
              <a:gd name="connsiteY104" fmla="*/ 996740 h 2010814"/>
              <a:gd name="connsiteX105" fmla="*/ 351026 w 1674757"/>
              <a:gd name="connsiteY105" fmla="*/ 957737 h 2010814"/>
              <a:gd name="connsiteX106" fmla="*/ 368360 w 1674757"/>
              <a:gd name="connsiteY106" fmla="*/ 901399 h 2010814"/>
              <a:gd name="connsiteX107" fmla="*/ 372694 w 1674757"/>
              <a:gd name="connsiteY107" fmla="*/ 827727 h 2010814"/>
              <a:gd name="connsiteX108" fmla="*/ 364027 w 1674757"/>
              <a:gd name="connsiteY108" fmla="*/ 780057 h 2010814"/>
              <a:gd name="connsiteX109" fmla="*/ 351026 w 1674757"/>
              <a:gd name="connsiteY109" fmla="*/ 732387 h 2010814"/>
              <a:gd name="connsiteX110" fmla="*/ 312023 w 1674757"/>
              <a:gd name="connsiteY110" fmla="*/ 671716 h 2010814"/>
              <a:gd name="connsiteX111" fmla="*/ 286021 w 1674757"/>
              <a:gd name="connsiteY111" fmla="*/ 645714 h 2010814"/>
              <a:gd name="connsiteX112" fmla="*/ 255685 w 1674757"/>
              <a:gd name="connsiteY112" fmla="*/ 632713 h 2010814"/>
              <a:gd name="connsiteX113" fmla="*/ 182013 w 1674757"/>
              <a:gd name="connsiteY113" fmla="*/ 632713 h 2010814"/>
              <a:gd name="connsiteX114" fmla="*/ 138677 w 1674757"/>
              <a:gd name="connsiteY114" fmla="*/ 650048 h 2010814"/>
              <a:gd name="connsiteX115" fmla="*/ 112675 w 1674757"/>
              <a:gd name="connsiteY115" fmla="*/ 676050 h 2010814"/>
              <a:gd name="connsiteX116" fmla="*/ 86673 w 1674757"/>
              <a:gd name="connsiteY116" fmla="*/ 697718 h 2010814"/>
              <a:gd name="connsiteX117" fmla="*/ 60671 w 1674757"/>
              <a:gd name="connsiteY117" fmla="*/ 715053 h 2010814"/>
              <a:gd name="connsiteX118" fmla="*/ 43336 w 1674757"/>
              <a:gd name="connsiteY118" fmla="*/ 715053 h 2010814"/>
              <a:gd name="connsiteX119" fmla="*/ 17335 w 1674757"/>
              <a:gd name="connsiteY119" fmla="*/ 697718 h 2010814"/>
              <a:gd name="connsiteX120" fmla="*/ 13001 w 1674757"/>
              <a:gd name="connsiteY120" fmla="*/ 645714 h 2010814"/>
              <a:gd name="connsiteX121" fmla="*/ 4334 w 1674757"/>
              <a:gd name="connsiteY121" fmla="*/ 0 h 2010814"/>
              <a:gd name="connsiteX0" fmla="*/ 4334 w 1651120"/>
              <a:gd name="connsiteY0" fmla="*/ 0 h 2010814"/>
              <a:gd name="connsiteX1" fmla="*/ 710718 w 1651120"/>
              <a:gd name="connsiteY1" fmla="*/ 4334 h 2010814"/>
              <a:gd name="connsiteX2" fmla="*/ 719386 w 1651120"/>
              <a:gd name="connsiteY2" fmla="*/ 21669 h 2010814"/>
              <a:gd name="connsiteX3" fmla="*/ 719386 w 1651120"/>
              <a:gd name="connsiteY3" fmla="*/ 21669 h 2010814"/>
              <a:gd name="connsiteX4" fmla="*/ 715052 w 1651120"/>
              <a:gd name="connsiteY4" fmla="*/ 69339 h 2010814"/>
              <a:gd name="connsiteX5" fmla="*/ 706385 w 1651120"/>
              <a:gd name="connsiteY5" fmla="*/ 91007 h 2010814"/>
              <a:gd name="connsiteX6" fmla="*/ 706385 w 1651120"/>
              <a:gd name="connsiteY6" fmla="*/ 91007 h 2010814"/>
              <a:gd name="connsiteX7" fmla="*/ 684717 w 1651120"/>
              <a:gd name="connsiteY7" fmla="*/ 117009 h 2010814"/>
              <a:gd name="connsiteX8" fmla="*/ 663048 w 1651120"/>
              <a:gd name="connsiteY8" fmla="*/ 130010 h 2010814"/>
              <a:gd name="connsiteX9" fmla="*/ 654381 w 1651120"/>
              <a:gd name="connsiteY9" fmla="*/ 134344 h 2010814"/>
              <a:gd name="connsiteX10" fmla="*/ 645714 w 1651120"/>
              <a:gd name="connsiteY10" fmla="*/ 151678 h 2010814"/>
              <a:gd name="connsiteX11" fmla="*/ 641380 w 1651120"/>
              <a:gd name="connsiteY11" fmla="*/ 177680 h 2010814"/>
              <a:gd name="connsiteX12" fmla="*/ 641380 w 1651120"/>
              <a:gd name="connsiteY12" fmla="*/ 212349 h 2010814"/>
              <a:gd name="connsiteX13" fmla="*/ 637046 w 1651120"/>
              <a:gd name="connsiteY13" fmla="*/ 251352 h 2010814"/>
              <a:gd name="connsiteX14" fmla="*/ 650047 w 1651120"/>
              <a:gd name="connsiteY14" fmla="*/ 299022 h 2010814"/>
              <a:gd name="connsiteX15" fmla="*/ 671716 w 1651120"/>
              <a:gd name="connsiteY15" fmla="*/ 329358 h 2010814"/>
              <a:gd name="connsiteX16" fmla="*/ 706385 w 1651120"/>
              <a:gd name="connsiteY16" fmla="*/ 342359 h 2010814"/>
              <a:gd name="connsiteX17" fmla="*/ 736720 w 1651120"/>
              <a:gd name="connsiteY17" fmla="*/ 359693 h 2010814"/>
              <a:gd name="connsiteX18" fmla="*/ 784391 w 1651120"/>
              <a:gd name="connsiteY18" fmla="*/ 368361 h 2010814"/>
              <a:gd name="connsiteX19" fmla="*/ 840728 w 1651120"/>
              <a:gd name="connsiteY19" fmla="*/ 368361 h 2010814"/>
              <a:gd name="connsiteX20" fmla="*/ 918734 w 1651120"/>
              <a:gd name="connsiteY20" fmla="*/ 364027 h 2010814"/>
              <a:gd name="connsiteX21" fmla="*/ 970737 w 1651120"/>
              <a:gd name="connsiteY21" fmla="*/ 333691 h 2010814"/>
              <a:gd name="connsiteX22" fmla="*/ 1014074 w 1651120"/>
              <a:gd name="connsiteY22" fmla="*/ 299022 h 2010814"/>
              <a:gd name="connsiteX23" fmla="*/ 1035742 w 1651120"/>
              <a:gd name="connsiteY23" fmla="*/ 225350 h 2010814"/>
              <a:gd name="connsiteX24" fmla="*/ 1001073 w 1651120"/>
              <a:gd name="connsiteY24" fmla="*/ 147344 h 2010814"/>
              <a:gd name="connsiteX25" fmla="*/ 979405 w 1651120"/>
              <a:gd name="connsiteY25" fmla="*/ 117009 h 2010814"/>
              <a:gd name="connsiteX26" fmla="*/ 957736 w 1651120"/>
              <a:gd name="connsiteY26" fmla="*/ 78006 h 2010814"/>
              <a:gd name="connsiteX27" fmla="*/ 949069 w 1651120"/>
              <a:gd name="connsiteY27" fmla="*/ 30336 h 2010814"/>
              <a:gd name="connsiteX28" fmla="*/ 949069 w 1651120"/>
              <a:gd name="connsiteY28" fmla="*/ 30336 h 2010814"/>
              <a:gd name="connsiteX29" fmla="*/ 949069 w 1651120"/>
              <a:gd name="connsiteY29" fmla="*/ 30336 h 2010814"/>
              <a:gd name="connsiteX30" fmla="*/ 979405 w 1651120"/>
              <a:gd name="connsiteY30" fmla="*/ 4334 h 2010814"/>
              <a:gd name="connsiteX31" fmla="*/ 1633786 w 1651120"/>
              <a:gd name="connsiteY31" fmla="*/ 8668 h 2010814"/>
              <a:gd name="connsiteX32" fmla="*/ 1646787 w 1651120"/>
              <a:gd name="connsiteY32" fmla="*/ 697718 h 2010814"/>
              <a:gd name="connsiteX33" fmla="*/ 1638120 w 1651120"/>
              <a:gd name="connsiteY33" fmla="*/ 728054 h 2010814"/>
              <a:gd name="connsiteX34" fmla="*/ 1603450 w 1651120"/>
              <a:gd name="connsiteY34" fmla="*/ 715053 h 2010814"/>
              <a:gd name="connsiteX35" fmla="*/ 1581782 w 1651120"/>
              <a:gd name="connsiteY35" fmla="*/ 710719 h 2010814"/>
              <a:gd name="connsiteX36" fmla="*/ 1555780 w 1651120"/>
              <a:gd name="connsiteY36" fmla="*/ 702052 h 2010814"/>
              <a:gd name="connsiteX37" fmla="*/ 1534112 w 1651120"/>
              <a:gd name="connsiteY37" fmla="*/ 680383 h 2010814"/>
              <a:gd name="connsiteX38" fmla="*/ 1516777 w 1651120"/>
              <a:gd name="connsiteY38" fmla="*/ 658715 h 2010814"/>
              <a:gd name="connsiteX39" fmla="*/ 1473441 w 1651120"/>
              <a:gd name="connsiteY39" fmla="*/ 645714 h 2010814"/>
              <a:gd name="connsiteX40" fmla="*/ 1430104 w 1651120"/>
              <a:gd name="connsiteY40" fmla="*/ 637047 h 2010814"/>
              <a:gd name="connsiteX41" fmla="*/ 1382434 w 1651120"/>
              <a:gd name="connsiteY41" fmla="*/ 645714 h 2010814"/>
              <a:gd name="connsiteX42" fmla="*/ 1352099 w 1651120"/>
              <a:gd name="connsiteY42" fmla="*/ 658715 h 2010814"/>
              <a:gd name="connsiteX43" fmla="*/ 1326097 w 1651120"/>
              <a:gd name="connsiteY43" fmla="*/ 684717 h 2010814"/>
              <a:gd name="connsiteX44" fmla="*/ 1304428 w 1651120"/>
              <a:gd name="connsiteY44" fmla="*/ 715053 h 2010814"/>
              <a:gd name="connsiteX45" fmla="*/ 1295761 w 1651120"/>
              <a:gd name="connsiteY45" fmla="*/ 749722 h 2010814"/>
              <a:gd name="connsiteX46" fmla="*/ 1287094 w 1651120"/>
              <a:gd name="connsiteY46" fmla="*/ 836395 h 2010814"/>
              <a:gd name="connsiteX47" fmla="*/ 1295761 w 1651120"/>
              <a:gd name="connsiteY47" fmla="*/ 901399 h 2010814"/>
              <a:gd name="connsiteX48" fmla="*/ 1308762 w 1651120"/>
              <a:gd name="connsiteY48" fmla="*/ 944736 h 2010814"/>
              <a:gd name="connsiteX49" fmla="*/ 1330430 w 1651120"/>
              <a:gd name="connsiteY49" fmla="*/ 988072 h 2010814"/>
              <a:gd name="connsiteX50" fmla="*/ 1330430 w 1651120"/>
              <a:gd name="connsiteY50" fmla="*/ 988072 h 2010814"/>
              <a:gd name="connsiteX51" fmla="*/ 1347765 w 1651120"/>
              <a:gd name="connsiteY51" fmla="*/ 1005407 h 2010814"/>
              <a:gd name="connsiteX52" fmla="*/ 1391101 w 1651120"/>
              <a:gd name="connsiteY52" fmla="*/ 1027075 h 2010814"/>
              <a:gd name="connsiteX53" fmla="*/ 1438772 w 1651120"/>
              <a:gd name="connsiteY53" fmla="*/ 1035743 h 2010814"/>
              <a:gd name="connsiteX54" fmla="*/ 1482108 w 1651120"/>
              <a:gd name="connsiteY54" fmla="*/ 1027075 h 2010814"/>
              <a:gd name="connsiteX55" fmla="*/ 1516777 w 1651120"/>
              <a:gd name="connsiteY55" fmla="*/ 1005407 h 2010814"/>
              <a:gd name="connsiteX56" fmla="*/ 1534112 w 1651120"/>
              <a:gd name="connsiteY56" fmla="*/ 979405 h 2010814"/>
              <a:gd name="connsiteX57" fmla="*/ 1573115 w 1651120"/>
              <a:gd name="connsiteY57" fmla="*/ 966404 h 2010814"/>
              <a:gd name="connsiteX58" fmla="*/ 1599117 w 1651120"/>
              <a:gd name="connsiteY58" fmla="*/ 953403 h 2010814"/>
              <a:gd name="connsiteX59" fmla="*/ 1612118 w 1651120"/>
              <a:gd name="connsiteY59" fmla="*/ 953403 h 2010814"/>
              <a:gd name="connsiteX60" fmla="*/ 1638119 w 1651120"/>
              <a:gd name="connsiteY60" fmla="*/ 970738 h 2010814"/>
              <a:gd name="connsiteX61" fmla="*/ 1642453 w 1651120"/>
              <a:gd name="connsiteY61" fmla="*/ 970738 h 2010814"/>
              <a:gd name="connsiteX62" fmla="*/ 1651120 w 1651120"/>
              <a:gd name="connsiteY62" fmla="*/ 1655454 h 2010814"/>
              <a:gd name="connsiteX63" fmla="*/ 970737 w 1651120"/>
              <a:gd name="connsiteY63" fmla="*/ 1646787 h 2010814"/>
              <a:gd name="connsiteX64" fmla="*/ 953403 w 1651120"/>
              <a:gd name="connsiteY64" fmla="*/ 1668455 h 2010814"/>
              <a:gd name="connsiteX65" fmla="*/ 940402 w 1651120"/>
              <a:gd name="connsiteY65" fmla="*/ 1694457 h 2010814"/>
              <a:gd name="connsiteX66" fmla="*/ 949069 w 1651120"/>
              <a:gd name="connsiteY66" fmla="*/ 1746461 h 2010814"/>
              <a:gd name="connsiteX67" fmla="*/ 979405 w 1651120"/>
              <a:gd name="connsiteY67" fmla="*/ 1776797 h 2010814"/>
              <a:gd name="connsiteX68" fmla="*/ 1005407 w 1651120"/>
              <a:gd name="connsiteY68" fmla="*/ 1807132 h 2010814"/>
              <a:gd name="connsiteX69" fmla="*/ 1031409 w 1651120"/>
              <a:gd name="connsiteY69" fmla="*/ 1841801 h 2010814"/>
              <a:gd name="connsiteX70" fmla="*/ 1035742 w 1651120"/>
              <a:gd name="connsiteY70" fmla="*/ 1876471 h 2010814"/>
              <a:gd name="connsiteX71" fmla="*/ 1027075 w 1651120"/>
              <a:gd name="connsiteY71" fmla="*/ 1898139 h 2010814"/>
              <a:gd name="connsiteX72" fmla="*/ 1014074 w 1651120"/>
              <a:gd name="connsiteY72" fmla="*/ 1928474 h 2010814"/>
              <a:gd name="connsiteX73" fmla="*/ 996739 w 1651120"/>
              <a:gd name="connsiteY73" fmla="*/ 1958810 h 2010814"/>
              <a:gd name="connsiteX74" fmla="*/ 970737 w 1651120"/>
              <a:gd name="connsiteY74" fmla="*/ 1976144 h 2010814"/>
              <a:gd name="connsiteX75" fmla="*/ 931735 w 1651120"/>
              <a:gd name="connsiteY75" fmla="*/ 1993479 h 2010814"/>
              <a:gd name="connsiteX76" fmla="*/ 866730 w 1651120"/>
              <a:gd name="connsiteY76" fmla="*/ 2010814 h 2010814"/>
              <a:gd name="connsiteX77" fmla="*/ 810392 w 1651120"/>
              <a:gd name="connsiteY77" fmla="*/ 2006480 h 2010814"/>
              <a:gd name="connsiteX78" fmla="*/ 767056 w 1651120"/>
              <a:gd name="connsiteY78" fmla="*/ 2002146 h 2010814"/>
              <a:gd name="connsiteX79" fmla="*/ 728053 w 1651120"/>
              <a:gd name="connsiteY79" fmla="*/ 1997813 h 2010814"/>
              <a:gd name="connsiteX80" fmla="*/ 715052 w 1651120"/>
              <a:gd name="connsiteY80" fmla="*/ 1980478 h 2010814"/>
              <a:gd name="connsiteX81" fmla="*/ 680383 w 1651120"/>
              <a:gd name="connsiteY81" fmla="*/ 1954476 h 2010814"/>
              <a:gd name="connsiteX82" fmla="*/ 658715 w 1651120"/>
              <a:gd name="connsiteY82" fmla="*/ 1915473 h 2010814"/>
              <a:gd name="connsiteX83" fmla="*/ 658715 w 1651120"/>
              <a:gd name="connsiteY83" fmla="*/ 1915473 h 2010814"/>
              <a:gd name="connsiteX84" fmla="*/ 645714 w 1651120"/>
              <a:gd name="connsiteY84" fmla="*/ 1833134 h 2010814"/>
              <a:gd name="connsiteX85" fmla="*/ 671716 w 1651120"/>
              <a:gd name="connsiteY85" fmla="*/ 1789798 h 2010814"/>
              <a:gd name="connsiteX86" fmla="*/ 671716 w 1651120"/>
              <a:gd name="connsiteY86" fmla="*/ 1789798 h 2010814"/>
              <a:gd name="connsiteX87" fmla="*/ 715052 w 1651120"/>
              <a:gd name="connsiteY87" fmla="*/ 1742127 h 2010814"/>
              <a:gd name="connsiteX88" fmla="*/ 728053 w 1651120"/>
              <a:gd name="connsiteY88" fmla="*/ 1716126 h 2010814"/>
              <a:gd name="connsiteX89" fmla="*/ 728053 w 1651120"/>
              <a:gd name="connsiteY89" fmla="*/ 1681456 h 2010814"/>
              <a:gd name="connsiteX90" fmla="*/ 697718 w 1651120"/>
              <a:gd name="connsiteY90" fmla="*/ 1642453 h 2010814"/>
              <a:gd name="connsiteX91" fmla="*/ 0 w 1651120"/>
              <a:gd name="connsiteY91" fmla="*/ 1655454 h 2010814"/>
              <a:gd name="connsiteX92" fmla="*/ 4334 w 1651120"/>
              <a:gd name="connsiteY92" fmla="*/ 979405 h 2010814"/>
              <a:gd name="connsiteX93" fmla="*/ 4334 w 1651120"/>
              <a:gd name="connsiteY93" fmla="*/ 979405 h 2010814"/>
              <a:gd name="connsiteX94" fmla="*/ 26002 w 1651120"/>
              <a:gd name="connsiteY94" fmla="*/ 949070 h 2010814"/>
              <a:gd name="connsiteX95" fmla="*/ 39003 w 1651120"/>
              <a:gd name="connsiteY95" fmla="*/ 944736 h 2010814"/>
              <a:gd name="connsiteX96" fmla="*/ 56337 w 1651120"/>
              <a:gd name="connsiteY96" fmla="*/ 944736 h 2010814"/>
              <a:gd name="connsiteX97" fmla="*/ 78006 w 1651120"/>
              <a:gd name="connsiteY97" fmla="*/ 953403 h 2010814"/>
              <a:gd name="connsiteX98" fmla="*/ 78006 w 1651120"/>
              <a:gd name="connsiteY98" fmla="*/ 953403 h 2010814"/>
              <a:gd name="connsiteX99" fmla="*/ 112675 w 1651120"/>
              <a:gd name="connsiteY99" fmla="*/ 975071 h 2010814"/>
              <a:gd name="connsiteX100" fmla="*/ 138677 w 1651120"/>
              <a:gd name="connsiteY100" fmla="*/ 1009741 h 2010814"/>
              <a:gd name="connsiteX101" fmla="*/ 177680 w 1651120"/>
              <a:gd name="connsiteY101" fmla="*/ 1022742 h 2010814"/>
              <a:gd name="connsiteX102" fmla="*/ 225350 w 1651120"/>
              <a:gd name="connsiteY102" fmla="*/ 1031409 h 2010814"/>
              <a:gd name="connsiteX103" fmla="*/ 264353 w 1651120"/>
              <a:gd name="connsiteY103" fmla="*/ 1022742 h 2010814"/>
              <a:gd name="connsiteX104" fmla="*/ 316356 w 1651120"/>
              <a:gd name="connsiteY104" fmla="*/ 996740 h 2010814"/>
              <a:gd name="connsiteX105" fmla="*/ 351026 w 1651120"/>
              <a:gd name="connsiteY105" fmla="*/ 957737 h 2010814"/>
              <a:gd name="connsiteX106" fmla="*/ 368360 w 1651120"/>
              <a:gd name="connsiteY106" fmla="*/ 901399 h 2010814"/>
              <a:gd name="connsiteX107" fmla="*/ 372694 w 1651120"/>
              <a:gd name="connsiteY107" fmla="*/ 827727 h 2010814"/>
              <a:gd name="connsiteX108" fmla="*/ 364027 w 1651120"/>
              <a:gd name="connsiteY108" fmla="*/ 780057 h 2010814"/>
              <a:gd name="connsiteX109" fmla="*/ 351026 w 1651120"/>
              <a:gd name="connsiteY109" fmla="*/ 732387 h 2010814"/>
              <a:gd name="connsiteX110" fmla="*/ 312023 w 1651120"/>
              <a:gd name="connsiteY110" fmla="*/ 671716 h 2010814"/>
              <a:gd name="connsiteX111" fmla="*/ 286021 w 1651120"/>
              <a:gd name="connsiteY111" fmla="*/ 645714 h 2010814"/>
              <a:gd name="connsiteX112" fmla="*/ 255685 w 1651120"/>
              <a:gd name="connsiteY112" fmla="*/ 632713 h 2010814"/>
              <a:gd name="connsiteX113" fmla="*/ 182013 w 1651120"/>
              <a:gd name="connsiteY113" fmla="*/ 632713 h 2010814"/>
              <a:gd name="connsiteX114" fmla="*/ 138677 w 1651120"/>
              <a:gd name="connsiteY114" fmla="*/ 650048 h 2010814"/>
              <a:gd name="connsiteX115" fmla="*/ 112675 w 1651120"/>
              <a:gd name="connsiteY115" fmla="*/ 676050 h 2010814"/>
              <a:gd name="connsiteX116" fmla="*/ 86673 w 1651120"/>
              <a:gd name="connsiteY116" fmla="*/ 697718 h 2010814"/>
              <a:gd name="connsiteX117" fmla="*/ 60671 w 1651120"/>
              <a:gd name="connsiteY117" fmla="*/ 715053 h 2010814"/>
              <a:gd name="connsiteX118" fmla="*/ 43336 w 1651120"/>
              <a:gd name="connsiteY118" fmla="*/ 715053 h 2010814"/>
              <a:gd name="connsiteX119" fmla="*/ 17335 w 1651120"/>
              <a:gd name="connsiteY119" fmla="*/ 697718 h 2010814"/>
              <a:gd name="connsiteX120" fmla="*/ 13001 w 1651120"/>
              <a:gd name="connsiteY120" fmla="*/ 645714 h 2010814"/>
              <a:gd name="connsiteX121" fmla="*/ 4334 w 1651120"/>
              <a:gd name="connsiteY121" fmla="*/ 0 h 2010814"/>
              <a:gd name="connsiteX0" fmla="*/ 4334 w 1651120"/>
              <a:gd name="connsiteY0" fmla="*/ 0 h 2010814"/>
              <a:gd name="connsiteX1" fmla="*/ 710718 w 1651120"/>
              <a:gd name="connsiteY1" fmla="*/ 4334 h 2010814"/>
              <a:gd name="connsiteX2" fmla="*/ 719386 w 1651120"/>
              <a:gd name="connsiteY2" fmla="*/ 21669 h 2010814"/>
              <a:gd name="connsiteX3" fmla="*/ 719386 w 1651120"/>
              <a:gd name="connsiteY3" fmla="*/ 21669 h 2010814"/>
              <a:gd name="connsiteX4" fmla="*/ 715052 w 1651120"/>
              <a:gd name="connsiteY4" fmla="*/ 69339 h 2010814"/>
              <a:gd name="connsiteX5" fmla="*/ 706385 w 1651120"/>
              <a:gd name="connsiteY5" fmla="*/ 91007 h 2010814"/>
              <a:gd name="connsiteX6" fmla="*/ 706385 w 1651120"/>
              <a:gd name="connsiteY6" fmla="*/ 91007 h 2010814"/>
              <a:gd name="connsiteX7" fmla="*/ 684717 w 1651120"/>
              <a:gd name="connsiteY7" fmla="*/ 117009 h 2010814"/>
              <a:gd name="connsiteX8" fmla="*/ 663048 w 1651120"/>
              <a:gd name="connsiteY8" fmla="*/ 130010 h 2010814"/>
              <a:gd name="connsiteX9" fmla="*/ 654381 w 1651120"/>
              <a:gd name="connsiteY9" fmla="*/ 134344 h 2010814"/>
              <a:gd name="connsiteX10" fmla="*/ 645714 w 1651120"/>
              <a:gd name="connsiteY10" fmla="*/ 151678 h 2010814"/>
              <a:gd name="connsiteX11" fmla="*/ 641380 w 1651120"/>
              <a:gd name="connsiteY11" fmla="*/ 177680 h 2010814"/>
              <a:gd name="connsiteX12" fmla="*/ 641380 w 1651120"/>
              <a:gd name="connsiteY12" fmla="*/ 212349 h 2010814"/>
              <a:gd name="connsiteX13" fmla="*/ 637046 w 1651120"/>
              <a:gd name="connsiteY13" fmla="*/ 251352 h 2010814"/>
              <a:gd name="connsiteX14" fmla="*/ 650047 w 1651120"/>
              <a:gd name="connsiteY14" fmla="*/ 299022 h 2010814"/>
              <a:gd name="connsiteX15" fmla="*/ 671716 w 1651120"/>
              <a:gd name="connsiteY15" fmla="*/ 329358 h 2010814"/>
              <a:gd name="connsiteX16" fmla="*/ 706385 w 1651120"/>
              <a:gd name="connsiteY16" fmla="*/ 342359 h 2010814"/>
              <a:gd name="connsiteX17" fmla="*/ 736720 w 1651120"/>
              <a:gd name="connsiteY17" fmla="*/ 359693 h 2010814"/>
              <a:gd name="connsiteX18" fmla="*/ 784391 w 1651120"/>
              <a:gd name="connsiteY18" fmla="*/ 368361 h 2010814"/>
              <a:gd name="connsiteX19" fmla="*/ 840728 w 1651120"/>
              <a:gd name="connsiteY19" fmla="*/ 368361 h 2010814"/>
              <a:gd name="connsiteX20" fmla="*/ 918734 w 1651120"/>
              <a:gd name="connsiteY20" fmla="*/ 364027 h 2010814"/>
              <a:gd name="connsiteX21" fmla="*/ 970737 w 1651120"/>
              <a:gd name="connsiteY21" fmla="*/ 333691 h 2010814"/>
              <a:gd name="connsiteX22" fmla="*/ 1014074 w 1651120"/>
              <a:gd name="connsiteY22" fmla="*/ 299022 h 2010814"/>
              <a:gd name="connsiteX23" fmla="*/ 1035742 w 1651120"/>
              <a:gd name="connsiteY23" fmla="*/ 225350 h 2010814"/>
              <a:gd name="connsiteX24" fmla="*/ 1001073 w 1651120"/>
              <a:gd name="connsiteY24" fmla="*/ 147344 h 2010814"/>
              <a:gd name="connsiteX25" fmla="*/ 979405 w 1651120"/>
              <a:gd name="connsiteY25" fmla="*/ 117009 h 2010814"/>
              <a:gd name="connsiteX26" fmla="*/ 957736 w 1651120"/>
              <a:gd name="connsiteY26" fmla="*/ 78006 h 2010814"/>
              <a:gd name="connsiteX27" fmla="*/ 949069 w 1651120"/>
              <a:gd name="connsiteY27" fmla="*/ 30336 h 2010814"/>
              <a:gd name="connsiteX28" fmla="*/ 949069 w 1651120"/>
              <a:gd name="connsiteY28" fmla="*/ 30336 h 2010814"/>
              <a:gd name="connsiteX29" fmla="*/ 949069 w 1651120"/>
              <a:gd name="connsiteY29" fmla="*/ 30336 h 2010814"/>
              <a:gd name="connsiteX30" fmla="*/ 979405 w 1651120"/>
              <a:gd name="connsiteY30" fmla="*/ 4334 h 2010814"/>
              <a:gd name="connsiteX31" fmla="*/ 1633786 w 1651120"/>
              <a:gd name="connsiteY31" fmla="*/ 8668 h 2010814"/>
              <a:gd name="connsiteX32" fmla="*/ 1646787 w 1651120"/>
              <a:gd name="connsiteY32" fmla="*/ 697718 h 2010814"/>
              <a:gd name="connsiteX33" fmla="*/ 1638120 w 1651120"/>
              <a:gd name="connsiteY33" fmla="*/ 728054 h 2010814"/>
              <a:gd name="connsiteX34" fmla="*/ 1603450 w 1651120"/>
              <a:gd name="connsiteY34" fmla="*/ 715053 h 2010814"/>
              <a:gd name="connsiteX35" fmla="*/ 1581782 w 1651120"/>
              <a:gd name="connsiteY35" fmla="*/ 710719 h 2010814"/>
              <a:gd name="connsiteX36" fmla="*/ 1555780 w 1651120"/>
              <a:gd name="connsiteY36" fmla="*/ 702052 h 2010814"/>
              <a:gd name="connsiteX37" fmla="*/ 1534112 w 1651120"/>
              <a:gd name="connsiteY37" fmla="*/ 680383 h 2010814"/>
              <a:gd name="connsiteX38" fmla="*/ 1516777 w 1651120"/>
              <a:gd name="connsiteY38" fmla="*/ 658715 h 2010814"/>
              <a:gd name="connsiteX39" fmla="*/ 1473441 w 1651120"/>
              <a:gd name="connsiteY39" fmla="*/ 645714 h 2010814"/>
              <a:gd name="connsiteX40" fmla="*/ 1430104 w 1651120"/>
              <a:gd name="connsiteY40" fmla="*/ 637047 h 2010814"/>
              <a:gd name="connsiteX41" fmla="*/ 1382434 w 1651120"/>
              <a:gd name="connsiteY41" fmla="*/ 645714 h 2010814"/>
              <a:gd name="connsiteX42" fmla="*/ 1352099 w 1651120"/>
              <a:gd name="connsiteY42" fmla="*/ 658715 h 2010814"/>
              <a:gd name="connsiteX43" fmla="*/ 1326097 w 1651120"/>
              <a:gd name="connsiteY43" fmla="*/ 684717 h 2010814"/>
              <a:gd name="connsiteX44" fmla="*/ 1304428 w 1651120"/>
              <a:gd name="connsiteY44" fmla="*/ 715053 h 2010814"/>
              <a:gd name="connsiteX45" fmla="*/ 1295761 w 1651120"/>
              <a:gd name="connsiteY45" fmla="*/ 749722 h 2010814"/>
              <a:gd name="connsiteX46" fmla="*/ 1287094 w 1651120"/>
              <a:gd name="connsiteY46" fmla="*/ 836395 h 2010814"/>
              <a:gd name="connsiteX47" fmla="*/ 1295761 w 1651120"/>
              <a:gd name="connsiteY47" fmla="*/ 901399 h 2010814"/>
              <a:gd name="connsiteX48" fmla="*/ 1308762 w 1651120"/>
              <a:gd name="connsiteY48" fmla="*/ 944736 h 2010814"/>
              <a:gd name="connsiteX49" fmla="*/ 1330430 w 1651120"/>
              <a:gd name="connsiteY49" fmla="*/ 988072 h 2010814"/>
              <a:gd name="connsiteX50" fmla="*/ 1330430 w 1651120"/>
              <a:gd name="connsiteY50" fmla="*/ 988072 h 2010814"/>
              <a:gd name="connsiteX51" fmla="*/ 1347765 w 1651120"/>
              <a:gd name="connsiteY51" fmla="*/ 1005407 h 2010814"/>
              <a:gd name="connsiteX52" fmla="*/ 1391101 w 1651120"/>
              <a:gd name="connsiteY52" fmla="*/ 1027075 h 2010814"/>
              <a:gd name="connsiteX53" fmla="*/ 1438772 w 1651120"/>
              <a:gd name="connsiteY53" fmla="*/ 1035743 h 2010814"/>
              <a:gd name="connsiteX54" fmla="*/ 1482108 w 1651120"/>
              <a:gd name="connsiteY54" fmla="*/ 1027075 h 2010814"/>
              <a:gd name="connsiteX55" fmla="*/ 1516777 w 1651120"/>
              <a:gd name="connsiteY55" fmla="*/ 1005407 h 2010814"/>
              <a:gd name="connsiteX56" fmla="*/ 1534112 w 1651120"/>
              <a:gd name="connsiteY56" fmla="*/ 979405 h 2010814"/>
              <a:gd name="connsiteX57" fmla="*/ 1573115 w 1651120"/>
              <a:gd name="connsiteY57" fmla="*/ 966404 h 2010814"/>
              <a:gd name="connsiteX58" fmla="*/ 1599117 w 1651120"/>
              <a:gd name="connsiteY58" fmla="*/ 953403 h 2010814"/>
              <a:gd name="connsiteX59" fmla="*/ 1612118 w 1651120"/>
              <a:gd name="connsiteY59" fmla="*/ 953403 h 2010814"/>
              <a:gd name="connsiteX60" fmla="*/ 1638119 w 1651120"/>
              <a:gd name="connsiteY60" fmla="*/ 970738 h 2010814"/>
              <a:gd name="connsiteX61" fmla="*/ 1642453 w 1651120"/>
              <a:gd name="connsiteY61" fmla="*/ 970738 h 2010814"/>
              <a:gd name="connsiteX62" fmla="*/ 1651120 w 1651120"/>
              <a:gd name="connsiteY62" fmla="*/ 1655454 h 2010814"/>
              <a:gd name="connsiteX63" fmla="*/ 970737 w 1651120"/>
              <a:gd name="connsiteY63" fmla="*/ 1646787 h 2010814"/>
              <a:gd name="connsiteX64" fmla="*/ 953403 w 1651120"/>
              <a:gd name="connsiteY64" fmla="*/ 1668455 h 2010814"/>
              <a:gd name="connsiteX65" fmla="*/ 940402 w 1651120"/>
              <a:gd name="connsiteY65" fmla="*/ 1694457 h 2010814"/>
              <a:gd name="connsiteX66" fmla="*/ 949069 w 1651120"/>
              <a:gd name="connsiteY66" fmla="*/ 1746461 h 2010814"/>
              <a:gd name="connsiteX67" fmla="*/ 979405 w 1651120"/>
              <a:gd name="connsiteY67" fmla="*/ 1776797 h 2010814"/>
              <a:gd name="connsiteX68" fmla="*/ 1005407 w 1651120"/>
              <a:gd name="connsiteY68" fmla="*/ 1807132 h 2010814"/>
              <a:gd name="connsiteX69" fmla="*/ 1031409 w 1651120"/>
              <a:gd name="connsiteY69" fmla="*/ 1841801 h 2010814"/>
              <a:gd name="connsiteX70" fmla="*/ 1035742 w 1651120"/>
              <a:gd name="connsiteY70" fmla="*/ 1876471 h 2010814"/>
              <a:gd name="connsiteX71" fmla="*/ 1027075 w 1651120"/>
              <a:gd name="connsiteY71" fmla="*/ 1898139 h 2010814"/>
              <a:gd name="connsiteX72" fmla="*/ 1014074 w 1651120"/>
              <a:gd name="connsiteY72" fmla="*/ 1928474 h 2010814"/>
              <a:gd name="connsiteX73" fmla="*/ 996739 w 1651120"/>
              <a:gd name="connsiteY73" fmla="*/ 1958810 h 2010814"/>
              <a:gd name="connsiteX74" fmla="*/ 970737 w 1651120"/>
              <a:gd name="connsiteY74" fmla="*/ 1976144 h 2010814"/>
              <a:gd name="connsiteX75" fmla="*/ 931735 w 1651120"/>
              <a:gd name="connsiteY75" fmla="*/ 1993479 h 2010814"/>
              <a:gd name="connsiteX76" fmla="*/ 866730 w 1651120"/>
              <a:gd name="connsiteY76" fmla="*/ 2010814 h 2010814"/>
              <a:gd name="connsiteX77" fmla="*/ 810392 w 1651120"/>
              <a:gd name="connsiteY77" fmla="*/ 2006480 h 2010814"/>
              <a:gd name="connsiteX78" fmla="*/ 767056 w 1651120"/>
              <a:gd name="connsiteY78" fmla="*/ 2002146 h 2010814"/>
              <a:gd name="connsiteX79" fmla="*/ 728053 w 1651120"/>
              <a:gd name="connsiteY79" fmla="*/ 1997813 h 2010814"/>
              <a:gd name="connsiteX80" fmla="*/ 715052 w 1651120"/>
              <a:gd name="connsiteY80" fmla="*/ 1980478 h 2010814"/>
              <a:gd name="connsiteX81" fmla="*/ 680383 w 1651120"/>
              <a:gd name="connsiteY81" fmla="*/ 1954476 h 2010814"/>
              <a:gd name="connsiteX82" fmla="*/ 658715 w 1651120"/>
              <a:gd name="connsiteY82" fmla="*/ 1915473 h 2010814"/>
              <a:gd name="connsiteX83" fmla="*/ 658715 w 1651120"/>
              <a:gd name="connsiteY83" fmla="*/ 1915473 h 2010814"/>
              <a:gd name="connsiteX84" fmla="*/ 645714 w 1651120"/>
              <a:gd name="connsiteY84" fmla="*/ 1833134 h 2010814"/>
              <a:gd name="connsiteX85" fmla="*/ 671716 w 1651120"/>
              <a:gd name="connsiteY85" fmla="*/ 1789798 h 2010814"/>
              <a:gd name="connsiteX86" fmla="*/ 671716 w 1651120"/>
              <a:gd name="connsiteY86" fmla="*/ 1789798 h 2010814"/>
              <a:gd name="connsiteX87" fmla="*/ 715052 w 1651120"/>
              <a:gd name="connsiteY87" fmla="*/ 1742127 h 2010814"/>
              <a:gd name="connsiteX88" fmla="*/ 728053 w 1651120"/>
              <a:gd name="connsiteY88" fmla="*/ 1716126 h 2010814"/>
              <a:gd name="connsiteX89" fmla="*/ 728053 w 1651120"/>
              <a:gd name="connsiteY89" fmla="*/ 1681456 h 2010814"/>
              <a:gd name="connsiteX90" fmla="*/ 697718 w 1651120"/>
              <a:gd name="connsiteY90" fmla="*/ 1642453 h 2010814"/>
              <a:gd name="connsiteX91" fmla="*/ 0 w 1651120"/>
              <a:gd name="connsiteY91" fmla="*/ 1655454 h 2010814"/>
              <a:gd name="connsiteX92" fmla="*/ 4334 w 1651120"/>
              <a:gd name="connsiteY92" fmla="*/ 979405 h 2010814"/>
              <a:gd name="connsiteX93" fmla="*/ 4334 w 1651120"/>
              <a:gd name="connsiteY93" fmla="*/ 979405 h 2010814"/>
              <a:gd name="connsiteX94" fmla="*/ 26002 w 1651120"/>
              <a:gd name="connsiteY94" fmla="*/ 949070 h 2010814"/>
              <a:gd name="connsiteX95" fmla="*/ 39003 w 1651120"/>
              <a:gd name="connsiteY95" fmla="*/ 944736 h 2010814"/>
              <a:gd name="connsiteX96" fmla="*/ 56337 w 1651120"/>
              <a:gd name="connsiteY96" fmla="*/ 944736 h 2010814"/>
              <a:gd name="connsiteX97" fmla="*/ 78006 w 1651120"/>
              <a:gd name="connsiteY97" fmla="*/ 953403 h 2010814"/>
              <a:gd name="connsiteX98" fmla="*/ 78006 w 1651120"/>
              <a:gd name="connsiteY98" fmla="*/ 953403 h 2010814"/>
              <a:gd name="connsiteX99" fmla="*/ 112675 w 1651120"/>
              <a:gd name="connsiteY99" fmla="*/ 975071 h 2010814"/>
              <a:gd name="connsiteX100" fmla="*/ 138677 w 1651120"/>
              <a:gd name="connsiteY100" fmla="*/ 1009741 h 2010814"/>
              <a:gd name="connsiteX101" fmla="*/ 177680 w 1651120"/>
              <a:gd name="connsiteY101" fmla="*/ 1022742 h 2010814"/>
              <a:gd name="connsiteX102" fmla="*/ 225350 w 1651120"/>
              <a:gd name="connsiteY102" fmla="*/ 1031409 h 2010814"/>
              <a:gd name="connsiteX103" fmla="*/ 264353 w 1651120"/>
              <a:gd name="connsiteY103" fmla="*/ 1022742 h 2010814"/>
              <a:gd name="connsiteX104" fmla="*/ 316356 w 1651120"/>
              <a:gd name="connsiteY104" fmla="*/ 996740 h 2010814"/>
              <a:gd name="connsiteX105" fmla="*/ 351026 w 1651120"/>
              <a:gd name="connsiteY105" fmla="*/ 957737 h 2010814"/>
              <a:gd name="connsiteX106" fmla="*/ 368360 w 1651120"/>
              <a:gd name="connsiteY106" fmla="*/ 901399 h 2010814"/>
              <a:gd name="connsiteX107" fmla="*/ 372694 w 1651120"/>
              <a:gd name="connsiteY107" fmla="*/ 827727 h 2010814"/>
              <a:gd name="connsiteX108" fmla="*/ 364027 w 1651120"/>
              <a:gd name="connsiteY108" fmla="*/ 780057 h 2010814"/>
              <a:gd name="connsiteX109" fmla="*/ 351026 w 1651120"/>
              <a:gd name="connsiteY109" fmla="*/ 732387 h 2010814"/>
              <a:gd name="connsiteX110" fmla="*/ 312023 w 1651120"/>
              <a:gd name="connsiteY110" fmla="*/ 671716 h 2010814"/>
              <a:gd name="connsiteX111" fmla="*/ 286021 w 1651120"/>
              <a:gd name="connsiteY111" fmla="*/ 645714 h 2010814"/>
              <a:gd name="connsiteX112" fmla="*/ 255685 w 1651120"/>
              <a:gd name="connsiteY112" fmla="*/ 632713 h 2010814"/>
              <a:gd name="connsiteX113" fmla="*/ 182013 w 1651120"/>
              <a:gd name="connsiteY113" fmla="*/ 632713 h 2010814"/>
              <a:gd name="connsiteX114" fmla="*/ 138677 w 1651120"/>
              <a:gd name="connsiteY114" fmla="*/ 650048 h 2010814"/>
              <a:gd name="connsiteX115" fmla="*/ 112675 w 1651120"/>
              <a:gd name="connsiteY115" fmla="*/ 676050 h 2010814"/>
              <a:gd name="connsiteX116" fmla="*/ 86673 w 1651120"/>
              <a:gd name="connsiteY116" fmla="*/ 697718 h 2010814"/>
              <a:gd name="connsiteX117" fmla="*/ 60671 w 1651120"/>
              <a:gd name="connsiteY117" fmla="*/ 715053 h 2010814"/>
              <a:gd name="connsiteX118" fmla="*/ 43336 w 1651120"/>
              <a:gd name="connsiteY118" fmla="*/ 715053 h 2010814"/>
              <a:gd name="connsiteX119" fmla="*/ 17335 w 1651120"/>
              <a:gd name="connsiteY119" fmla="*/ 697718 h 2010814"/>
              <a:gd name="connsiteX120" fmla="*/ 13001 w 1651120"/>
              <a:gd name="connsiteY120" fmla="*/ 645714 h 2010814"/>
              <a:gd name="connsiteX121" fmla="*/ 4334 w 1651120"/>
              <a:gd name="connsiteY121" fmla="*/ 0 h 201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</a:cxnLst>
            <a:rect l="l" t="t" r="r" b="b"/>
            <a:pathLst>
              <a:path w="1651120" h="2010814">
                <a:moveTo>
                  <a:pt x="4334" y="0"/>
                </a:moveTo>
                <a:lnTo>
                  <a:pt x="710718" y="4334"/>
                </a:lnTo>
                <a:lnTo>
                  <a:pt x="719386" y="21669"/>
                </a:lnTo>
                <a:lnTo>
                  <a:pt x="719386" y="21669"/>
                </a:lnTo>
                <a:lnTo>
                  <a:pt x="715052" y="69339"/>
                </a:lnTo>
                <a:lnTo>
                  <a:pt x="706385" y="91007"/>
                </a:lnTo>
                <a:lnTo>
                  <a:pt x="706385" y="91007"/>
                </a:lnTo>
                <a:lnTo>
                  <a:pt x="684717" y="117009"/>
                </a:lnTo>
                <a:lnTo>
                  <a:pt x="663048" y="130010"/>
                </a:lnTo>
                <a:lnTo>
                  <a:pt x="654381" y="134344"/>
                </a:lnTo>
                <a:lnTo>
                  <a:pt x="645714" y="151678"/>
                </a:lnTo>
                <a:lnTo>
                  <a:pt x="641380" y="177680"/>
                </a:lnTo>
                <a:lnTo>
                  <a:pt x="641380" y="212349"/>
                </a:lnTo>
                <a:lnTo>
                  <a:pt x="637046" y="251352"/>
                </a:lnTo>
                <a:lnTo>
                  <a:pt x="650047" y="299022"/>
                </a:lnTo>
                <a:lnTo>
                  <a:pt x="671716" y="329358"/>
                </a:lnTo>
                <a:lnTo>
                  <a:pt x="706385" y="342359"/>
                </a:lnTo>
                <a:lnTo>
                  <a:pt x="736720" y="359693"/>
                </a:lnTo>
                <a:lnTo>
                  <a:pt x="784391" y="368361"/>
                </a:lnTo>
                <a:lnTo>
                  <a:pt x="840728" y="368361"/>
                </a:lnTo>
                <a:lnTo>
                  <a:pt x="918734" y="364027"/>
                </a:lnTo>
                <a:lnTo>
                  <a:pt x="970737" y="333691"/>
                </a:lnTo>
                <a:lnTo>
                  <a:pt x="1014074" y="299022"/>
                </a:lnTo>
                <a:lnTo>
                  <a:pt x="1035742" y="225350"/>
                </a:lnTo>
                <a:lnTo>
                  <a:pt x="1001073" y="147344"/>
                </a:lnTo>
                <a:lnTo>
                  <a:pt x="979405" y="117009"/>
                </a:lnTo>
                <a:lnTo>
                  <a:pt x="957736" y="78006"/>
                </a:lnTo>
                <a:lnTo>
                  <a:pt x="949069" y="30336"/>
                </a:lnTo>
                <a:lnTo>
                  <a:pt x="949069" y="30336"/>
                </a:lnTo>
                <a:lnTo>
                  <a:pt x="949069" y="30336"/>
                </a:lnTo>
                <a:lnTo>
                  <a:pt x="979405" y="4334"/>
                </a:lnTo>
                <a:lnTo>
                  <a:pt x="1633786" y="8668"/>
                </a:lnTo>
                <a:cubicBezTo>
                  <a:pt x="1638120" y="238351"/>
                  <a:pt x="1641039" y="559910"/>
                  <a:pt x="1646787" y="697718"/>
                </a:cubicBezTo>
                <a:cubicBezTo>
                  <a:pt x="1647371" y="711731"/>
                  <a:pt x="1642454" y="722276"/>
                  <a:pt x="1638120" y="728054"/>
                </a:cubicBezTo>
                <a:lnTo>
                  <a:pt x="1603450" y="715053"/>
                </a:lnTo>
                <a:lnTo>
                  <a:pt x="1581782" y="710719"/>
                </a:lnTo>
                <a:lnTo>
                  <a:pt x="1555780" y="702052"/>
                </a:lnTo>
                <a:lnTo>
                  <a:pt x="1534112" y="680383"/>
                </a:lnTo>
                <a:lnTo>
                  <a:pt x="1516777" y="658715"/>
                </a:lnTo>
                <a:lnTo>
                  <a:pt x="1473441" y="645714"/>
                </a:lnTo>
                <a:lnTo>
                  <a:pt x="1430104" y="637047"/>
                </a:lnTo>
                <a:lnTo>
                  <a:pt x="1382434" y="645714"/>
                </a:lnTo>
                <a:lnTo>
                  <a:pt x="1352099" y="658715"/>
                </a:lnTo>
                <a:lnTo>
                  <a:pt x="1326097" y="684717"/>
                </a:lnTo>
                <a:lnTo>
                  <a:pt x="1304428" y="715053"/>
                </a:lnTo>
                <a:lnTo>
                  <a:pt x="1295761" y="749722"/>
                </a:lnTo>
                <a:lnTo>
                  <a:pt x="1287094" y="836395"/>
                </a:lnTo>
                <a:lnTo>
                  <a:pt x="1295761" y="901399"/>
                </a:lnTo>
                <a:lnTo>
                  <a:pt x="1308762" y="944736"/>
                </a:lnTo>
                <a:lnTo>
                  <a:pt x="1330430" y="988072"/>
                </a:lnTo>
                <a:lnTo>
                  <a:pt x="1330430" y="988072"/>
                </a:lnTo>
                <a:lnTo>
                  <a:pt x="1347765" y="1005407"/>
                </a:lnTo>
                <a:lnTo>
                  <a:pt x="1391101" y="1027075"/>
                </a:lnTo>
                <a:lnTo>
                  <a:pt x="1438772" y="1035743"/>
                </a:lnTo>
                <a:lnTo>
                  <a:pt x="1482108" y="1027075"/>
                </a:lnTo>
                <a:lnTo>
                  <a:pt x="1516777" y="1005407"/>
                </a:lnTo>
                <a:lnTo>
                  <a:pt x="1534112" y="979405"/>
                </a:lnTo>
                <a:lnTo>
                  <a:pt x="1573115" y="966404"/>
                </a:lnTo>
                <a:lnTo>
                  <a:pt x="1599117" y="953403"/>
                </a:lnTo>
                <a:lnTo>
                  <a:pt x="1612118" y="953403"/>
                </a:lnTo>
                <a:lnTo>
                  <a:pt x="1638119" y="970738"/>
                </a:lnTo>
                <a:lnTo>
                  <a:pt x="1642453" y="970738"/>
                </a:lnTo>
                <a:lnTo>
                  <a:pt x="1651120" y="1655454"/>
                </a:lnTo>
                <a:lnTo>
                  <a:pt x="970737" y="1646787"/>
                </a:lnTo>
                <a:lnTo>
                  <a:pt x="953403" y="1668455"/>
                </a:lnTo>
                <a:lnTo>
                  <a:pt x="940402" y="1694457"/>
                </a:lnTo>
                <a:lnTo>
                  <a:pt x="949069" y="1746461"/>
                </a:lnTo>
                <a:lnTo>
                  <a:pt x="979405" y="1776797"/>
                </a:lnTo>
                <a:lnTo>
                  <a:pt x="1005407" y="1807132"/>
                </a:lnTo>
                <a:lnTo>
                  <a:pt x="1031409" y="1841801"/>
                </a:lnTo>
                <a:lnTo>
                  <a:pt x="1035742" y="1876471"/>
                </a:lnTo>
                <a:lnTo>
                  <a:pt x="1027075" y="1898139"/>
                </a:lnTo>
                <a:lnTo>
                  <a:pt x="1014074" y="1928474"/>
                </a:lnTo>
                <a:lnTo>
                  <a:pt x="996739" y="1958810"/>
                </a:lnTo>
                <a:lnTo>
                  <a:pt x="970737" y="1976144"/>
                </a:lnTo>
                <a:lnTo>
                  <a:pt x="931735" y="1993479"/>
                </a:lnTo>
                <a:lnTo>
                  <a:pt x="866730" y="2010814"/>
                </a:lnTo>
                <a:lnTo>
                  <a:pt x="810392" y="2006480"/>
                </a:lnTo>
                <a:lnTo>
                  <a:pt x="767056" y="2002146"/>
                </a:lnTo>
                <a:lnTo>
                  <a:pt x="728053" y="1997813"/>
                </a:lnTo>
                <a:lnTo>
                  <a:pt x="715052" y="1980478"/>
                </a:lnTo>
                <a:lnTo>
                  <a:pt x="680383" y="1954476"/>
                </a:lnTo>
                <a:lnTo>
                  <a:pt x="658715" y="1915473"/>
                </a:lnTo>
                <a:lnTo>
                  <a:pt x="658715" y="1915473"/>
                </a:lnTo>
                <a:lnTo>
                  <a:pt x="645714" y="1833134"/>
                </a:lnTo>
                <a:lnTo>
                  <a:pt x="671716" y="1789798"/>
                </a:lnTo>
                <a:lnTo>
                  <a:pt x="671716" y="1789798"/>
                </a:lnTo>
                <a:lnTo>
                  <a:pt x="715052" y="1742127"/>
                </a:lnTo>
                <a:lnTo>
                  <a:pt x="728053" y="1716126"/>
                </a:lnTo>
                <a:lnTo>
                  <a:pt x="728053" y="1681456"/>
                </a:lnTo>
                <a:lnTo>
                  <a:pt x="697718" y="1642453"/>
                </a:lnTo>
                <a:lnTo>
                  <a:pt x="0" y="1655454"/>
                </a:lnTo>
                <a:cubicBezTo>
                  <a:pt x="1445" y="1430104"/>
                  <a:pt x="2889" y="1204755"/>
                  <a:pt x="4334" y="979405"/>
                </a:cubicBezTo>
                <a:lnTo>
                  <a:pt x="4334" y="979405"/>
                </a:lnTo>
                <a:lnTo>
                  <a:pt x="26002" y="949070"/>
                </a:lnTo>
                <a:lnTo>
                  <a:pt x="39003" y="944736"/>
                </a:lnTo>
                <a:lnTo>
                  <a:pt x="56337" y="944736"/>
                </a:lnTo>
                <a:lnTo>
                  <a:pt x="78006" y="953403"/>
                </a:lnTo>
                <a:lnTo>
                  <a:pt x="78006" y="953403"/>
                </a:lnTo>
                <a:lnTo>
                  <a:pt x="112675" y="975071"/>
                </a:lnTo>
                <a:lnTo>
                  <a:pt x="138677" y="1009741"/>
                </a:lnTo>
                <a:lnTo>
                  <a:pt x="177680" y="1022742"/>
                </a:lnTo>
                <a:lnTo>
                  <a:pt x="225350" y="1031409"/>
                </a:lnTo>
                <a:lnTo>
                  <a:pt x="264353" y="1022742"/>
                </a:lnTo>
                <a:lnTo>
                  <a:pt x="316356" y="996740"/>
                </a:lnTo>
                <a:lnTo>
                  <a:pt x="351026" y="957737"/>
                </a:lnTo>
                <a:lnTo>
                  <a:pt x="368360" y="901399"/>
                </a:lnTo>
                <a:lnTo>
                  <a:pt x="372694" y="827727"/>
                </a:lnTo>
                <a:lnTo>
                  <a:pt x="364027" y="780057"/>
                </a:lnTo>
                <a:lnTo>
                  <a:pt x="351026" y="732387"/>
                </a:lnTo>
                <a:lnTo>
                  <a:pt x="312023" y="671716"/>
                </a:lnTo>
                <a:lnTo>
                  <a:pt x="286021" y="645714"/>
                </a:lnTo>
                <a:lnTo>
                  <a:pt x="255685" y="632713"/>
                </a:lnTo>
                <a:lnTo>
                  <a:pt x="182013" y="632713"/>
                </a:lnTo>
                <a:lnTo>
                  <a:pt x="138677" y="650048"/>
                </a:lnTo>
                <a:lnTo>
                  <a:pt x="112675" y="676050"/>
                </a:lnTo>
                <a:lnTo>
                  <a:pt x="86673" y="697718"/>
                </a:lnTo>
                <a:lnTo>
                  <a:pt x="60671" y="715053"/>
                </a:lnTo>
                <a:lnTo>
                  <a:pt x="43336" y="715053"/>
                </a:lnTo>
                <a:lnTo>
                  <a:pt x="17335" y="697718"/>
                </a:lnTo>
                <a:lnTo>
                  <a:pt x="13001" y="645714"/>
                </a:lnTo>
                <a:cubicBezTo>
                  <a:pt x="11556" y="430476"/>
                  <a:pt x="10112" y="215238"/>
                  <a:pt x="4334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олилиния 1"/>
          <p:cNvSpPr/>
          <p:nvPr/>
        </p:nvSpPr>
        <p:spPr>
          <a:xfrm>
            <a:off x="5294240" y="2477565"/>
            <a:ext cx="2877022" cy="2368604"/>
          </a:xfrm>
          <a:custGeom>
            <a:avLst/>
            <a:gdLst>
              <a:gd name="connsiteX0" fmla="*/ 1022742 w 2006480"/>
              <a:gd name="connsiteY0" fmla="*/ 4334 h 2015147"/>
              <a:gd name="connsiteX1" fmla="*/ 351026 w 2006480"/>
              <a:gd name="connsiteY1" fmla="*/ 0 h 2015147"/>
              <a:gd name="connsiteX2" fmla="*/ 355360 w 2006480"/>
              <a:gd name="connsiteY2" fmla="*/ 706385 h 2015147"/>
              <a:gd name="connsiteX3" fmla="*/ 316357 w 2006480"/>
              <a:gd name="connsiteY3" fmla="*/ 719386 h 2015147"/>
              <a:gd name="connsiteX4" fmla="*/ 264353 w 2006480"/>
              <a:gd name="connsiteY4" fmla="*/ 697718 h 2015147"/>
              <a:gd name="connsiteX5" fmla="*/ 238351 w 2006480"/>
              <a:gd name="connsiteY5" fmla="*/ 671716 h 2015147"/>
              <a:gd name="connsiteX6" fmla="*/ 203682 w 2006480"/>
              <a:gd name="connsiteY6" fmla="*/ 641380 h 2015147"/>
              <a:gd name="connsiteX7" fmla="*/ 134343 w 2006480"/>
              <a:gd name="connsiteY7" fmla="*/ 637047 h 2015147"/>
              <a:gd name="connsiteX8" fmla="*/ 73672 w 2006480"/>
              <a:gd name="connsiteY8" fmla="*/ 650048 h 2015147"/>
              <a:gd name="connsiteX9" fmla="*/ 47670 w 2006480"/>
              <a:gd name="connsiteY9" fmla="*/ 663049 h 2015147"/>
              <a:gd name="connsiteX10" fmla="*/ 21669 w 2006480"/>
              <a:gd name="connsiteY10" fmla="*/ 710719 h 2015147"/>
              <a:gd name="connsiteX11" fmla="*/ 0 w 2006480"/>
              <a:gd name="connsiteY11" fmla="*/ 819060 h 2015147"/>
              <a:gd name="connsiteX12" fmla="*/ 13001 w 2006480"/>
              <a:gd name="connsiteY12" fmla="*/ 944736 h 2015147"/>
              <a:gd name="connsiteX13" fmla="*/ 60671 w 2006480"/>
              <a:gd name="connsiteY13" fmla="*/ 1022742 h 2015147"/>
              <a:gd name="connsiteX14" fmla="*/ 121342 w 2006480"/>
              <a:gd name="connsiteY14" fmla="*/ 1040076 h 2015147"/>
              <a:gd name="connsiteX15" fmla="*/ 190681 w 2006480"/>
              <a:gd name="connsiteY15" fmla="*/ 1031409 h 2015147"/>
              <a:gd name="connsiteX16" fmla="*/ 242685 w 2006480"/>
              <a:gd name="connsiteY16" fmla="*/ 992406 h 2015147"/>
              <a:gd name="connsiteX17" fmla="*/ 281687 w 2006480"/>
              <a:gd name="connsiteY17" fmla="*/ 957737 h 2015147"/>
              <a:gd name="connsiteX18" fmla="*/ 316357 w 2006480"/>
              <a:gd name="connsiteY18" fmla="*/ 949070 h 2015147"/>
              <a:gd name="connsiteX19" fmla="*/ 355360 w 2006480"/>
              <a:gd name="connsiteY19" fmla="*/ 975071 h 2015147"/>
              <a:gd name="connsiteX20" fmla="*/ 351026 w 2006480"/>
              <a:gd name="connsiteY20" fmla="*/ 1655454 h 2015147"/>
              <a:gd name="connsiteX21" fmla="*/ 1048743 w 2006480"/>
              <a:gd name="connsiteY21" fmla="*/ 1655454 h 2015147"/>
              <a:gd name="connsiteX22" fmla="*/ 1066078 w 2006480"/>
              <a:gd name="connsiteY22" fmla="*/ 1698791 h 2015147"/>
              <a:gd name="connsiteX23" fmla="*/ 1027075 w 2006480"/>
              <a:gd name="connsiteY23" fmla="*/ 1759462 h 2015147"/>
              <a:gd name="connsiteX24" fmla="*/ 996740 w 2006480"/>
              <a:gd name="connsiteY24" fmla="*/ 1789798 h 2015147"/>
              <a:gd name="connsiteX25" fmla="*/ 983739 w 2006480"/>
              <a:gd name="connsiteY25" fmla="*/ 1837468 h 2015147"/>
              <a:gd name="connsiteX26" fmla="*/ 992406 w 2006480"/>
              <a:gd name="connsiteY26" fmla="*/ 1924141 h 2015147"/>
              <a:gd name="connsiteX27" fmla="*/ 1022742 w 2006480"/>
              <a:gd name="connsiteY27" fmla="*/ 1984812 h 2015147"/>
              <a:gd name="connsiteX28" fmla="*/ 1105081 w 2006480"/>
              <a:gd name="connsiteY28" fmla="*/ 2006480 h 2015147"/>
              <a:gd name="connsiteX29" fmla="*/ 1191754 w 2006480"/>
              <a:gd name="connsiteY29" fmla="*/ 2015147 h 2015147"/>
              <a:gd name="connsiteX30" fmla="*/ 1278427 w 2006480"/>
              <a:gd name="connsiteY30" fmla="*/ 1997813 h 2015147"/>
              <a:gd name="connsiteX31" fmla="*/ 1356433 w 2006480"/>
              <a:gd name="connsiteY31" fmla="*/ 1958810 h 2015147"/>
              <a:gd name="connsiteX32" fmla="*/ 1373767 w 2006480"/>
              <a:gd name="connsiteY32" fmla="*/ 1867803 h 2015147"/>
              <a:gd name="connsiteX33" fmla="*/ 1365100 w 2006480"/>
              <a:gd name="connsiteY33" fmla="*/ 1785464 h 2015147"/>
              <a:gd name="connsiteX34" fmla="*/ 1334764 w 2006480"/>
              <a:gd name="connsiteY34" fmla="*/ 1746461 h 2015147"/>
              <a:gd name="connsiteX35" fmla="*/ 1287094 w 2006480"/>
              <a:gd name="connsiteY35" fmla="*/ 1698791 h 2015147"/>
              <a:gd name="connsiteX36" fmla="*/ 1317430 w 2006480"/>
              <a:gd name="connsiteY36" fmla="*/ 1655454 h 2015147"/>
              <a:gd name="connsiteX37" fmla="*/ 2006480 w 2006480"/>
              <a:gd name="connsiteY37" fmla="*/ 1655454 h 2015147"/>
              <a:gd name="connsiteX38" fmla="*/ 2002146 w 2006480"/>
              <a:gd name="connsiteY38" fmla="*/ 0 h 2015147"/>
              <a:gd name="connsiteX39" fmla="*/ 1308762 w 2006480"/>
              <a:gd name="connsiteY39" fmla="*/ 4334 h 2015147"/>
              <a:gd name="connsiteX40" fmla="*/ 1265426 w 2006480"/>
              <a:gd name="connsiteY40" fmla="*/ 47671 h 2015147"/>
              <a:gd name="connsiteX41" fmla="*/ 1274093 w 2006480"/>
              <a:gd name="connsiteY41" fmla="*/ 95341 h 2015147"/>
              <a:gd name="connsiteX42" fmla="*/ 1321763 w 2006480"/>
              <a:gd name="connsiteY42" fmla="*/ 151678 h 2015147"/>
              <a:gd name="connsiteX43" fmla="*/ 1360766 w 2006480"/>
              <a:gd name="connsiteY43" fmla="*/ 212349 h 2015147"/>
              <a:gd name="connsiteX44" fmla="*/ 1347765 w 2006480"/>
              <a:gd name="connsiteY44" fmla="*/ 273020 h 2015147"/>
              <a:gd name="connsiteX45" fmla="*/ 1295761 w 2006480"/>
              <a:gd name="connsiteY45" fmla="*/ 346692 h 2015147"/>
              <a:gd name="connsiteX46" fmla="*/ 1209088 w 2006480"/>
              <a:gd name="connsiteY46" fmla="*/ 372694 h 2015147"/>
              <a:gd name="connsiteX47" fmla="*/ 1100747 w 2006480"/>
              <a:gd name="connsiteY47" fmla="*/ 364027 h 2015147"/>
              <a:gd name="connsiteX48" fmla="*/ 1027075 w 2006480"/>
              <a:gd name="connsiteY48" fmla="*/ 329358 h 2015147"/>
              <a:gd name="connsiteX49" fmla="*/ 996740 w 2006480"/>
              <a:gd name="connsiteY49" fmla="*/ 247018 h 2015147"/>
              <a:gd name="connsiteX50" fmla="*/ 983739 w 2006480"/>
              <a:gd name="connsiteY50" fmla="*/ 212349 h 2015147"/>
              <a:gd name="connsiteX51" fmla="*/ 1001073 w 2006480"/>
              <a:gd name="connsiteY51" fmla="*/ 151678 h 2015147"/>
              <a:gd name="connsiteX52" fmla="*/ 1044410 w 2006480"/>
              <a:gd name="connsiteY52" fmla="*/ 117009 h 2015147"/>
              <a:gd name="connsiteX53" fmla="*/ 1074745 w 2006480"/>
              <a:gd name="connsiteY53" fmla="*/ 86673 h 2015147"/>
              <a:gd name="connsiteX54" fmla="*/ 1070412 w 2006480"/>
              <a:gd name="connsiteY54" fmla="*/ 34670 h 2015147"/>
              <a:gd name="connsiteX55" fmla="*/ 1022742 w 2006480"/>
              <a:gd name="connsiteY55" fmla="*/ 4334 h 2015147"/>
              <a:gd name="connsiteX0" fmla="*/ 1022742 w 2006480"/>
              <a:gd name="connsiteY0" fmla="*/ 4334 h 2015147"/>
              <a:gd name="connsiteX1" fmla="*/ 351026 w 2006480"/>
              <a:gd name="connsiteY1" fmla="*/ 0 h 2015147"/>
              <a:gd name="connsiteX2" fmla="*/ 355360 w 2006480"/>
              <a:gd name="connsiteY2" fmla="*/ 706385 h 2015147"/>
              <a:gd name="connsiteX3" fmla="*/ 316357 w 2006480"/>
              <a:gd name="connsiteY3" fmla="*/ 719386 h 2015147"/>
              <a:gd name="connsiteX4" fmla="*/ 264353 w 2006480"/>
              <a:gd name="connsiteY4" fmla="*/ 697718 h 2015147"/>
              <a:gd name="connsiteX5" fmla="*/ 238351 w 2006480"/>
              <a:gd name="connsiteY5" fmla="*/ 671716 h 2015147"/>
              <a:gd name="connsiteX6" fmla="*/ 203682 w 2006480"/>
              <a:gd name="connsiteY6" fmla="*/ 641380 h 2015147"/>
              <a:gd name="connsiteX7" fmla="*/ 134343 w 2006480"/>
              <a:gd name="connsiteY7" fmla="*/ 637047 h 2015147"/>
              <a:gd name="connsiteX8" fmla="*/ 73672 w 2006480"/>
              <a:gd name="connsiteY8" fmla="*/ 650048 h 2015147"/>
              <a:gd name="connsiteX9" fmla="*/ 47670 w 2006480"/>
              <a:gd name="connsiteY9" fmla="*/ 663049 h 2015147"/>
              <a:gd name="connsiteX10" fmla="*/ 21669 w 2006480"/>
              <a:gd name="connsiteY10" fmla="*/ 710719 h 2015147"/>
              <a:gd name="connsiteX11" fmla="*/ 0 w 2006480"/>
              <a:gd name="connsiteY11" fmla="*/ 819060 h 2015147"/>
              <a:gd name="connsiteX12" fmla="*/ 13001 w 2006480"/>
              <a:gd name="connsiteY12" fmla="*/ 944736 h 2015147"/>
              <a:gd name="connsiteX13" fmla="*/ 60671 w 2006480"/>
              <a:gd name="connsiteY13" fmla="*/ 1022742 h 2015147"/>
              <a:gd name="connsiteX14" fmla="*/ 121342 w 2006480"/>
              <a:gd name="connsiteY14" fmla="*/ 1040076 h 2015147"/>
              <a:gd name="connsiteX15" fmla="*/ 190681 w 2006480"/>
              <a:gd name="connsiteY15" fmla="*/ 1031409 h 2015147"/>
              <a:gd name="connsiteX16" fmla="*/ 242685 w 2006480"/>
              <a:gd name="connsiteY16" fmla="*/ 992406 h 2015147"/>
              <a:gd name="connsiteX17" fmla="*/ 281687 w 2006480"/>
              <a:gd name="connsiteY17" fmla="*/ 957737 h 2015147"/>
              <a:gd name="connsiteX18" fmla="*/ 316357 w 2006480"/>
              <a:gd name="connsiteY18" fmla="*/ 949070 h 2015147"/>
              <a:gd name="connsiteX19" fmla="*/ 355360 w 2006480"/>
              <a:gd name="connsiteY19" fmla="*/ 975071 h 2015147"/>
              <a:gd name="connsiteX20" fmla="*/ 351026 w 2006480"/>
              <a:gd name="connsiteY20" fmla="*/ 1655454 h 2015147"/>
              <a:gd name="connsiteX21" fmla="*/ 1048743 w 2006480"/>
              <a:gd name="connsiteY21" fmla="*/ 1655454 h 2015147"/>
              <a:gd name="connsiteX22" fmla="*/ 1066078 w 2006480"/>
              <a:gd name="connsiteY22" fmla="*/ 1698791 h 2015147"/>
              <a:gd name="connsiteX23" fmla="*/ 1027075 w 2006480"/>
              <a:gd name="connsiteY23" fmla="*/ 1759462 h 2015147"/>
              <a:gd name="connsiteX24" fmla="*/ 996740 w 2006480"/>
              <a:gd name="connsiteY24" fmla="*/ 1789798 h 2015147"/>
              <a:gd name="connsiteX25" fmla="*/ 983739 w 2006480"/>
              <a:gd name="connsiteY25" fmla="*/ 1837468 h 2015147"/>
              <a:gd name="connsiteX26" fmla="*/ 992406 w 2006480"/>
              <a:gd name="connsiteY26" fmla="*/ 1924141 h 2015147"/>
              <a:gd name="connsiteX27" fmla="*/ 1022742 w 2006480"/>
              <a:gd name="connsiteY27" fmla="*/ 1984812 h 2015147"/>
              <a:gd name="connsiteX28" fmla="*/ 1105081 w 2006480"/>
              <a:gd name="connsiteY28" fmla="*/ 2006480 h 2015147"/>
              <a:gd name="connsiteX29" fmla="*/ 1191754 w 2006480"/>
              <a:gd name="connsiteY29" fmla="*/ 2015147 h 2015147"/>
              <a:gd name="connsiteX30" fmla="*/ 1278427 w 2006480"/>
              <a:gd name="connsiteY30" fmla="*/ 1997813 h 2015147"/>
              <a:gd name="connsiteX31" fmla="*/ 1356433 w 2006480"/>
              <a:gd name="connsiteY31" fmla="*/ 1958810 h 2015147"/>
              <a:gd name="connsiteX32" fmla="*/ 1373767 w 2006480"/>
              <a:gd name="connsiteY32" fmla="*/ 1867803 h 2015147"/>
              <a:gd name="connsiteX33" fmla="*/ 1365100 w 2006480"/>
              <a:gd name="connsiteY33" fmla="*/ 1785464 h 2015147"/>
              <a:gd name="connsiteX34" fmla="*/ 1334764 w 2006480"/>
              <a:gd name="connsiteY34" fmla="*/ 1746461 h 2015147"/>
              <a:gd name="connsiteX35" fmla="*/ 1287094 w 2006480"/>
              <a:gd name="connsiteY35" fmla="*/ 1698791 h 2015147"/>
              <a:gd name="connsiteX36" fmla="*/ 1317430 w 2006480"/>
              <a:gd name="connsiteY36" fmla="*/ 1655454 h 2015147"/>
              <a:gd name="connsiteX37" fmla="*/ 2006480 w 2006480"/>
              <a:gd name="connsiteY37" fmla="*/ 1655454 h 2015147"/>
              <a:gd name="connsiteX38" fmla="*/ 1954476 w 2006480"/>
              <a:gd name="connsiteY38" fmla="*/ 4334 h 2015147"/>
              <a:gd name="connsiteX39" fmla="*/ 1308762 w 2006480"/>
              <a:gd name="connsiteY39" fmla="*/ 4334 h 2015147"/>
              <a:gd name="connsiteX40" fmla="*/ 1265426 w 2006480"/>
              <a:gd name="connsiteY40" fmla="*/ 47671 h 2015147"/>
              <a:gd name="connsiteX41" fmla="*/ 1274093 w 2006480"/>
              <a:gd name="connsiteY41" fmla="*/ 95341 h 2015147"/>
              <a:gd name="connsiteX42" fmla="*/ 1321763 w 2006480"/>
              <a:gd name="connsiteY42" fmla="*/ 151678 h 2015147"/>
              <a:gd name="connsiteX43" fmla="*/ 1360766 w 2006480"/>
              <a:gd name="connsiteY43" fmla="*/ 212349 h 2015147"/>
              <a:gd name="connsiteX44" fmla="*/ 1347765 w 2006480"/>
              <a:gd name="connsiteY44" fmla="*/ 273020 h 2015147"/>
              <a:gd name="connsiteX45" fmla="*/ 1295761 w 2006480"/>
              <a:gd name="connsiteY45" fmla="*/ 346692 h 2015147"/>
              <a:gd name="connsiteX46" fmla="*/ 1209088 w 2006480"/>
              <a:gd name="connsiteY46" fmla="*/ 372694 h 2015147"/>
              <a:gd name="connsiteX47" fmla="*/ 1100747 w 2006480"/>
              <a:gd name="connsiteY47" fmla="*/ 364027 h 2015147"/>
              <a:gd name="connsiteX48" fmla="*/ 1027075 w 2006480"/>
              <a:gd name="connsiteY48" fmla="*/ 329358 h 2015147"/>
              <a:gd name="connsiteX49" fmla="*/ 996740 w 2006480"/>
              <a:gd name="connsiteY49" fmla="*/ 247018 h 2015147"/>
              <a:gd name="connsiteX50" fmla="*/ 983739 w 2006480"/>
              <a:gd name="connsiteY50" fmla="*/ 212349 h 2015147"/>
              <a:gd name="connsiteX51" fmla="*/ 1001073 w 2006480"/>
              <a:gd name="connsiteY51" fmla="*/ 151678 h 2015147"/>
              <a:gd name="connsiteX52" fmla="*/ 1044410 w 2006480"/>
              <a:gd name="connsiteY52" fmla="*/ 117009 h 2015147"/>
              <a:gd name="connsiteX53" fmla="*/ 1074745 w 2006480"/>
              <a:gd name="connsiteY53" fmla="*/ 86673 h 2015147"/>
              <a:gd name="connsiteX54" fmla="*/ 1070412 w 2006480"/>
              <a:gd name="connsiteY54" fmla="*/ 34670 h 2015147"/>
              <a:gd name="connsiteX55" fmla="*/ 1022742 w 2006480"/>
              <a:gd name="connsiteY55" fmla="*/ 4334 h 2015147"/>
              <a:gd name="connsiteX0" fmla="*/ 1022742 w 1954668"/>
              <a:gd name="connsiteY0" fmla="*/ 4334 h 2015147"/>
              <a:gd name="connsiteX1" fmla="*/ 351026 w 1954668"/>
              <a:gd name="connsiteY1" fmla="*/ 0 h 2015147"/>
              <a:gd name="connsiteX2" fmla="*/ 355360 w 1954668"/>
              <a:gd name="connsiteY2" fmla="*/ 706385 h 2015147"/>
              <a:gd name="connsiteX3" fmla="*/ 316357 w 1954668"/>
              <a:gd name="connsiteY3" fmla="*/ 719386 h 2015147"/>
              <a:gd name="connsiteX4" fmla="*/ 264353 w 1954668"/>
              <a:gd name="connsiteY4" fmla="*/ 697718 h 2015147"/>
              <a:gd name="connsiteX5" fmla="*/ 238351 w 1954668"/>
              <a:gd name="connsiteY5" fmla="*/ 671716 h 2015147"/>
              <a:gd name="connsiteX6" fmla="*/ 203682 w 1954668"/>
              <a:gd name="connsiteY6" fmla="*/ 641380 h 2015147"/>
              <a:gd name="connsiteX7" fmla="*/ 134343 w 1954668"/>
              <a:gd name="connsiteY7" fmla="*/ 637047 h 2015147"/>
              <a:gd name="connsiteX8" fmla="*/ 73672 w 1954668"/>
              <a:gd name="connsiteY8" fmla="*/ 650048 h 2015147"/>
              <a:gd name="connsiteX9" fmla="*/ 47670 w 1954668"/>
              <a:gd name="connsiteY9" fmla="*/ 663049 h 2015147"/>
              <a:gd name="connsiteX10" fmla="*/ 21669 w 1954668"/>
              <a:gd name="connsiteY10" fmla="*/ 710719 h 2015147"/>
              <a:gd name="connsiteX11" fmla="*/ 0 w 1954668"/>
              <a:gd name="connsiteY11" fmla="*/ 819060 h 2015147"/>
              <a:gd name="connsiteX12" fmla="*/ 13001 w 1954668"/>
              <a:gd name="connsiteY12" fmla="*/ 944736 h 2015147"/>
              <a:gd name="connsiteX13" fmla="*/ 60671 w 1954668"/>
              <a:gd name="connsiteY13" fmla="*/ 1022742 h 2015147"/>
              <a:gd name="connsiteX14" fmla="*/ 121342 w 1954668"/>
              <a:gd name="connsiteY14" fmla="*/ 1040076 h 2015147"/>
              <a:gd name="connsiteX15" fmla="*/ 190681 w 1954668"/>
              <a:gd name="connsiteY15" fmla="*/ 1031409 h 2015147"/>
              <a:gd name="connsiteX16" fmla="*/ 242685 w 1954668"/>
              <a:gd name="connsiteY16" fmla="*/ 992406 h 2015147"/>
              <a:gd name="connsiteX17" fmla="*/ 281687 w 1954668"/>
              <a:gd name="connsiteY17" fmla="*/ 957737 h 2015147"/>
              <a:gd name="connsiteX18" fmla="*/ 316357 w 1954668"/>
              <a:gd name="connsiteY18" fmla="*/ 949070 h 2015147"/>
              <a:gd name="connsiteX19" fmla="*/ 355360 w 1954668"/>
              <a:gd name="connsiteY19" fmla="*/ 975071 h 2015147"/>
              <a:gd name="connsiteX20" fmla="*/ 351026 w 1954668"/>
              <a:gd name="connsiteY20" fmla="*/ 1655454 h 2015147"/>
              <a:gd name="connsiteX21" fmla="*/ 1048743 w 1954668"/>
              <a:gd name="connsiteY21" fmla="*/ 1655454 h 2015147"/>
              <a:gd name="connsiteX22" fmla="*/ 1066078 w 1954668"/>
              <a:gd name="connsiteY22" fmla="*/ 1698791 h 2015147"/>
              <a:gd name="connsiteX23" fmla="*/ 1027075 w 1954668"/>
              <a:gd name="connsiteY23" fmla="*/ 1759462 h 2015147"/>
              <a:gd name="connsiteX24" fmla="*/ 996740 w 1954668"/>
              <a:gd name="connsiteY24" fmla="*/ 1789798 h 2015147"/>
              <a:gd name="connsiteX25" fmla="*/ 983739 w 1954668"/>
              <a:gd name="connsiteY25" fmla="*/ 1837468 h 2015147"/>
              <a:gd name="connsiteX26" fmla="*/ 992406 w 1954668"/>
              <a:gd name="connsiteY26" fmla="*/ 1924141 h 2015147"/>
              <a:gd name="connsiteX27" fmla="*/ 1022742 w 1954668"/>
              <a:gd name="connsiteY27" fmla="*/ 1984812 h 2015147"/>
              <a:gd name="connsiteX28" fmla="*/ 1105081 w 1954668"/>
              <a:gd name="connsiteY28" fmla="*/ 2006480 h 2015147"/>
              <a:gd name="connsiteX29" fmla="*/ 1191754 w 1954668"/>
              <a:gd name="connsiteY29" fmla="*/ 2015147 h 2015147"/>
              <a:gd name="connsiteX30" fmla="*/ 1278427 w 1954668"/>
              <a:gd name="connsiteY30" fmla="*/ 1997813 h 2015147"/>
              <a:gd name="connsiteX31" fmla="*/ 1356433 w 1954668"/>
              <a:gd name="connsiteY31" fmla="*/ 1958810 h 2015147"/>
              <a:gd name="connsiteX32" fmla="*/ 1373767 w 1954668"/>
              <a:gd name="connsiteY32" fmla="*/ 1867803 h 2015147"/>
              <a:gd name="connsiteX33" fmla="*/ 1365100 w 1954668"/>
              <a:gd name="connsiteY33" fmla="*/ 1785464 h 2015147"/>
              <a:gd name="connsiteX34" fmla="*/ 1334764 w 1954668"/>
              <a:gd name="connsiteY34" fmla="*/ 1746461 h 2015147"/>
              <a:gd name="connsiteX35" fmla="*/ 1287094 w 1954668"/>
              <a:gd name="connsiteY35" fmla="*/ 1698791 h 2015147"/>
              <a:gd name="connsiteX36" fmla="*/ 1317430 w 1954668"/>
              <a:gd name="connsiteY36" fmla="*/ 1655454 h 2015147"/>
              <a:gd name="connsiteX37" fmla="*/ 1950143 w 1954668"/>
              <a:gd name="connsiteY37" fmla="*/ 1659788 h 2015147"/>
              <a:gd name="connsiteX38" fmla="*/ 1954476 w 1954668"/>
              <a:gd name="connsiteY38" fmla="*/ 4334 h 2015147"/>
              <a:gd name="connsiteX39" fmla="*/ 1308762 w 1954668"/>
              <a:gd name="connsiteY39" fmla="*/ 4334 h 2015147"/>
              <a:gd name="connsiteX40" fmla="*/ 1265426 w 1954668"/>
              <a:gd name="connsiteY40" fmla="*/ 47671 h 2015147"/>
              <a:gd name="connsiteX41" fmla="*/ 1274093 w 1954668"/>
              <a:gd name="connsiteY41" fmla="*/ 95341 h 2015147"/>
              <a:gd name="connsiteX42" fmla="*/ 1321763 w 1954668"/>
              <a:gd name="connsiteY42" fmla="*/ 151678 h 2015147"/>
              <a:gd name="connsiteX43" fmla="*/ 1360766 w 1954668"/>
              <a:gd name="connsiteY43" fmla="*/ 212349 h 2015147"/>
              <a:gd name="connsiteX44" fmla="*/ 1347765 w 1954668"/>
              <a:gd name="connsiteY44" fmla="*/ 273020 h 2015147"/>
              <a:gd name="connsiteX45" fmla="*/ 1295761 w 1954668"/>
              <a:gd name="connsiteY45" fmla="*/ 346692 h 2015147"/>
              <a:gd name="connsiteX46" fmla="*/ 1209088 w 1954668"/>
              <a:gd name="connsiteY46" fmla="*/ 372694 h 2015147"/>
              <a:gd name="connsiteX47" fmla="*/ 1100747 w 1954668"/>
              <a:gd name="connsiteY47" fmla="*/ 364027 h 2015147"/>
              <a:gd name="connsiteX48" fmla="*/ 1027075 w 1954668"/>
              <a:gd name="connsiteY48" fmla="*/ 329358 h 2015147"/>
              <a:gd name="connsiteX49" fmla="*/ 996740 w 1954668"/>
              <a:gd name="connsiteY49" fmla="*/ 247018 h 2015147"/>
              <a:gd name="connsiteX50" fmla="*/ 983739 w 1954668"/>
              <a:gd name="connsiteY50" fmla="*/ 212349 h 2015147"/>
              <a:gd name="connsiteX51" fmla="*/ 1001073 w 1954668"/>
              <a:gd name="connsiteY51" fmla="*/ 151678 h 2015147"/>
              <a:gd name="connsiteX52" fmla="*/ 1044410 w 1954668"/>
              <a:gd name="connsiteY52" fmla="*/ 117009 h 2015147"/>
              <a:gd name="connsiteX53" fmla="*/ 1074745 w 1954668"/>
              <a:gd name="connsiteY53" fmla="*/ 86673 h 2015147"/>
              <a:gd name="connsiteX54" fmla="*/ 1070412 w 1954668"/>
              <a:gd name="connsiteY54" fmla="*/ 34670 h 2015147"/>
              <a:gd name="connsiteX55" fmla="*/ 1022742 w 1954668"/>
              <a:gd name="connsiteY55" fmla="*/ 4334 h 2015147"/>
              <a:gd name="connsiteX0" fmla="*/ 1022742 w 1950559"/>
              <a:gd name="connsiteY0" fmla="*/ 4334 h 2015147"/>
              <a:gd name="connsiteX1" fmla="*/ 351026 w 1950559"/>
              <a:gd name="connsiteY1" fmla="*/ 0 h 2015147"/>
              <a:gd name="connsiteX2" fmla="*/ 355360 w 1950559"/>
              <a:gd name="connsiteY2" fmla="*/ 706385 h 2015147"/>
              <a:gd name="connsiteX3" fmla="*/ 316357 w 1950559"/>
              <a:gd name="connsiteY3" fmla="*/ 719386 h 2015147"/>
              <a:gd name="connsiteX4" fmla="*/ 264353 w 1950559"/>
              <a:gd name="connsiteY4" fmla="*/ 697718 h 2015147"/>
              <a:gd name="connsiteX5" fmla="*/ 238351 w 1950559"/>
              <a:gd name="connsiteY5" fmla="*/ 671716 h 2015147"/>
              <a:gd name="connsiteX6" fmla="*/ 203682 w 1950559"/>
              <a:gd name="connsiteY6" fmla="*/ 641380 h 2015147"/>
              <a:gd name="connsiteX7" fmla="*/ 134343 w 1950559"/>
              <a:gd name="connsiteY7" fmla="*/ 637047 h 2015147"/>
              <a:gd name="connsiteX8" fmla="*/ 73672 w 1950559"/>
              <a:gd name="connsiteY8" fmla="*/ 650048 h 2015147"/>
              <a:gd name="connsiteX9" fmla="*/ 47670 w 1950559"/>
              <a:gd name="connsiteY9" fmla="*/ 663049 h 2015147"/>
              <a:gd name="connsiteX10" fmla="*/ 21669 w 1950559"/>
              <a:gd name="connsiteY10" fmla="*/ 710719 h 2015147"/>
              <a:gd name="connsiteX11" fmla="*/ 0 w 1950559"/>
              <a:gd name="connsiteY11" fmla="*/ 819060 h 2015147"/>
              <a:gd name="connsiteX12" fmla="*/ 13001 w 1950559"/>
              <a:gd name="connsiteY12" fmla="*/ 944736 h 2015147"/>
              <a:gd name="connsiteX13" fmla="*/ 60671 w 1950559"/>
              <a:gd name="connsiteY13" fmla="*/ 1022742 h 2015147"/>
              <a:gd name="connsiteX14" fmla="*/ 121342 w 1950559"/>
              <a:gd name="connsiteY14" fmla="*/ 1040076 h 2015147"/>
              <a:gd name="connsiteX15" fmla="*/ 190681 w 1950559"/>
              <a:gd name="connsiteY15" fmla="*/ 1031409 h 2015147"/>
              <a:gd name="connsiteX16" fmla="*/ 242685 w 1950559"/>
              <a:gd name="connsiteY16" fmla="*/ 992406 h 2015147"/>
              <a:gd name="connsiteX17" fmla="*/ 281687 w 1950559"/>
              <a:gd name="connsiteY17" fmla="*/ 957737 h 2015147"/>
              <a:gd name="connsiteX18" fmla="*/ 316357 w 1950559"/>
              <a:gd name="connsiteY18" fmla="*/ 949070 h 2015147"/>
              <a:gd name="connsiteX19" fmla="*/ 355360 w 1950559"/>
              <a:gd name="connsiteY19" fmla="*/ 975071 h 2015147"/>
              <a:gd name="connsiteX20" fmla="*/ 351026 w 1950559"/>
              <a:gd name="connsiteY20" fmla="*/ 1655454 h 2015147"/>
              <a:gd name="connsiteX21" fmla="*/ 1048743 w 1950559"/>
              <a:gd name="connsiteY21" fmla="*/ 1655454 h 2015147"/>
              <a:gd name="connsiteX22" fmla="*/ 1066078 w 1950559"/>
              <a:gd name="connsiteY22" fmla="*/ 1698791 h 2015147"/>
              <a:gd name="connsiteX23" fmla="*/ 1027075 w 1950559"/>
              <a:gd name="connsiteY23" fmla="*/ 1759462 h 2015147"/>
              <a:gd name="connsiteX24" fmla="*/ 996740 w 1950559"/>
              <a:gd name="connsiteY24" fmla="*/ 1789798 h 2015147"/>
              <a:gd name="connsiteX25" fmla="*/ 983739 w 1950559"/>
              <a:gd name="connsiteY25" fmla="*/ 1837468 h 2015147"/>
              <a:gd name="connsiteX26" fmla="*/ 992406 w 1950559"/>
              <a:gd name="connsiteY26" fmla="*/ 1924141 h 2015147"/>
              <a:gd name="connsiteX27" fmla="*/ 1022742 w 1950559"/>
              <a:gd name="connsiteY27" fmla="*/ 1984812 h 2015147"/>
              <a:gd name="connsiteX28" fmla="*/ 1105081 w 1950559"/>
              <a:gd name="connsiteY28" fmla="*/ 2006480 h 2015147"/>
              <a:gd name="connsiteX29" fmla="*/ 1191754 w 1950559"/>
              <a:gd name="connsiteY29" fmla="*/ 2015147 h 2015147"/>
              <a:gd name="connsiteX30" fmla="*/ 1278427 w 1950559"/>
              <a:gd name="connsiteY30" fmla="*/ 1997813 h 2015147"/>
              <a:gd name="connsiteX31" fmla="*/ 1356433 w 1950559"/>
              <a:gd name="connsiteY31" fmla="*/ 1958810 h 2015147"/>
              <a:gd name="connsiteX32" fmla="*/ 1373767 w 1950559"/>
              <a:gd name="connsiteY32" fmla="*/ 1867803 h 2015147"/>
              <a:gd name="connsiteX33" fmla="*/ 1365100 w 1950559"/>
              <a:gd name="connsiteY33" fmla="*/ 1785464 h 2015147"/>
              <a:gd name="connsiteX34" fmla="*/ 1334764 w 1950559"/>
              <a:gd name="connsiteY34" fmla="*/ 1746461 h 2015147"/>
              <a:gd name="connsiteX35" fmla="*/ 1287094 w 1950559"/>
              <a:gd name="connsiteY35" fmla="*/ 1698791 h 2015147"/>
              <a:gd name="connsiteX36" fmla="*/ 1317430 w 1950559"/>
              <a:gd name="connsiteY36" fmla="*/ 1655454 h 2015147"/>
              <a:gd name="connsiteX37" fmla="*/ 1950143 w 1950559"/>
              <a:gd name="connsiteY37" fmla="*/ 1659788 h 2015147"/>
              <a:gd name="connsiteX38" fmla="*/ 1950142 w 1950559"/>
              <a:gd name="connsiteY38" fmla="*/ 4334 h 2015147"/>
              <a:gd name="connsiteX39" fmla="*/ 1308762 w 1950559"/>
              <a:gd name="connsiteY39" fmla="*/ 4334 h 2015147"/>
              <a:gd name="connsiteX40" fmla="*/ 1265426 w 1950559"/>
              <a:gd name="connsiteY40" fmla="*/ 47671 h 2015147"/>
              <a:gd name="connsiteX41" fmla="*/ 1274093 w 1950559"/>
              <a:gd name="connsiteY41" fmla="*/ 95341 h 2015147"/>
              <a:gd name="connsiteX42" fmla="*/ 1321763 w 1950559"/>
              <a:gd name="connsiteY42" fmla="*/ 151678 h 2015147"/>
              <a:gd name="connsiteX43" fmla="*/ 1360766 w 1950559"/>
              <a:gd name="connsiteY43" fmla="*/ 212349 h 2015147"/>
              <a:gd name="connsiteX44" fmla="*/ 1347765 w 1950559"/>
              <a:gd name="connsiteY44" fmla="*/ 273020 h 2015147"/>
              <a:gd name="connsiteX45" fmla="*/ 1295761 w 1950559"/>
              <a:gd name="connsiteY45" fmla="*/ 346692 h 2015147"/>
              <a:gd name="connsiteX46" fmla="*/ 1209088 w 1950559"/>
              <a:gd name="connsiteY46" fmla="*/ 372694 h 2015147"/>
              <a:gd name="connsiteX47" fmla="*/ 1100747 w 1950559"/>
              <a:gd name="connsiteY47" fmla="*/ 364027 h 2015147"/>
              <a:gd name="connsiteX48" fmla="*/ 1027075 w 1950559"/>
              <a:gd name="connsiteY48" fmla="*/ 329358 h 2015147"/>
              <a:gd name="connsiteX49" fmla="*/ 996740 w 1950559"/>
              <a:gd name="connsiteY49" fmla="*/ 247018 h 2015147"/>
              <a:gd name="connsiteX50" fmla="*/ 983739 w 1950559"/>
              <a:gd name="connsiteY50" fmla="*/ 212349 h 2015147"/>
              <a:gd name="connsiteX51" fmla="*/ 1001073 w 1950559"/>
              <a:gd name="connsiteY51" fmla="*/ 151678 h 2015147"/>
              <a:gd name="connsiteX52" fmla="*/ 1044410 w 1950559"/>
              <a:gd name="connsiteY52" fmla="*/ 117009 h 2015147"/>
              <a:gd name="connsiteX53" fmla="*/ 1074745 w 1950559"/>
              <a:gd name="connsiteY53" fmla="*/ 86673 h 2015147"/>
              <a:gd name="connsiteX54" fmla="*/ 1070412 w 1950559"/>
              <a:gd name="connsiteY54" fmla="*/ 34670 h 2015147"/>
              <a:gd name="connsiteX55" fmla="*/ 1022742 w 1950559"/>
              <a:gd name="connsiteY55" fmla="*/ 4334 h 2015147"/>
              <a:gd name="connsiteX0" fmla="*/ 1022742 w 1950559"/>
              <a:gd name="connsiteY0" fmla="*/ 4334 h 2015147"/>
              <a:gd name="connsiteX1" fmla="*/ 351026 w 1950559"/>
              <a:gd name="connsiteY1" fmla="*/ 0 h 2015147"/>
              <a:gd name="connsiteX2" fmla="*/ 355360 w 1950559"/>
              <a:gd name="connsiteY2" fmla="*/ 706385 h 2015147"/>
              <a:gd name="connsiteX3" fmla="*/ 316357 w 1950559"/>
              <a:gd name="connsiteY3" fmla="*/ 719386 h 2015147"/>
              <a:gd name="connsiteX4" fmla="*/ 264353 w 1950559"/>
              <a:gd name="connsiteY4" fmla="*/ 697718 h 2015147"/>
              <a:gd name="connsiteX5" fmla="*/ 238351 w 1950559"/>
              <a:gd name="connsiteY5" fmla="*/ 671716 h 2015147"/>
              <a:gd name="connsiteX6" fmla="*/ 203682 w 1950559"/>
              <a:gd name="connsiteY6" fmla="*/ 641380 h 2015147"/>
              <a:gd name="connsiteX7" fmla="*/ 134343 w 1950559"/>
              <a:gd name="connsiteY7" fmla="*/ 637047 h 2015147"/>
              <a:gd name="connsiteX8" fmla="*/ 73672 w 1950559"/>
              <a:gd name="connsiteY8" fmla="*/ 650048 h 2015147"/>
              <a:gd name="connsiteX9" fmla="*/ 47670 w 1950559"/>
              <a:gd name="connsiteY9" fmla="*/ 663049 h 2015147"/>
              <a:gd name="connsiteX10" fmla="*/ 21669 w 1950559"/>
              <a:gd name="connsiteY10" fmla="*/ 710719 h 2015147"/>
              <a:gd name="connsiteX11" fmla="*/ 0 w 1950559"/>
              <a:gd name="connsiteY11" fmla="*/ 819060 h 2015147"/>
              <a:gd name="connsiteX12" fmla="*/ 13001 w 1950559"/>
              <a:gd name="connsiteY12" fmla="*/ 944736 h 2015147"/>
              <a:gd name="connsiteX13" fmla="*/ 60671 w 1950559"/>
              <a:gd name="connsiteY13" fmla="*/ 1022742 h 2015147"/>
              <a:gd name="connsiteX14" fmla="*/ 121342 w 1950559"/>
              <a:gd name="connsiteY14" fmla="*/ 1040076 h 2015147"/>
              <a:gd name="connsiteX15" fmla="*/ 190681 w 1950559"/>
              <a:gd name="connsiteY15" fmla="*/ 1031409 h 2015147"/>
              <a:gd name="connsiteX16" fmla="*/ 242685 w 1950559"/>
              <a:gd name="connsiteY16" fmla="*/ 992406 h 2015147"/>
              <a:gd name="connsiteX17" fmla="*/ 281687 w 1950559"/>
              <a:gd name="connsiteY17" fmla="*/ 957737 h 2015147"/>
              <a:gd name="connsiteX18" fmla="*/ 316357 w 1950559"/>
              <a:gd name="connsiteY18" fmla="*/ 949070 h 2015147"/>
              <a:gd name="connsiteX19" fmla="*/ 355360 w 1950559"/>
              <a:gd name="connsiteY19" fmla="*/ 975071 h 2015147"/>
              <a:gd name="connsiteX20" fmla="*/ 351026 w 1950559"/>
              <a:gd name="connsiteY20" fmla="*/ 1655454 h 2015147"/>
              <a:gd name="connsiteX21" fmla="*/ 1048743 w 1950559"/>
              <a:gd name="connsiteY21" fmla="*/ 1655454 h 2015147"/>
              <a:gd name="connsiteX22" fmla="*/ 1066078 w 1950559"/>
              <a:gd name="connsiteY22" fmla="*/ 1698791 h 2015147"/>
              <a:gd name="connsiteX23" fmla="*/ 1027075 w 1950559"/>
              <a:gd name="connsiteY23" fmla="*/ 1759462 h 2015147"/>
              <a:gd name="connsiteX24" fmla="*/ 996740 w 1950559"/>
              <a:gd name="connsiteY24" fmla="*/ 1789798 h 2015147"/>
              <a:gd name="connsiteX25" fmla="*/ 983739 w 1950559"/>
              <a:gd name="connsiteY25" fmla="*/ 1837468 h 2015147"/>
              <a:gd name="connsiteX26" fmla="*/ 992406 w 1950559"/>
              <a:gd name="connsiteY26" fmla="*/ 1924141 h 2015147"/>
              <a:gd name="connsiteX27" fmla="*/ 1022742 w 1950559"/>
              <a:gd name="connsiteY27" fmla="*/ 1984812 h 2015147"/>
              <a:gd name="connsiteX28" fmla="*/ 1105081 w 1950559"/>
              <a:gd name="connsiteY28" fmla="*/ 2006480 h 2015147"/>
              <a:gd name="connsiteX29" fmla="*/ 1191754 w 1950559"/>
              <a:gd name="connsiteY29" fmla="*/ 2015147 h 2015147"/>
              <a:gd name="connsiteX30" fmla="*/ 1278427 w 1950559"/>
              <a:gd name="connsiteY30" fmla="*/ 1997813 h 2015147"/>
              <a:gd name="connsiteX31" fmla="*/ 1356433 w 1950559"/>
              <a:gd name="connsiteY31" fmla="*/ 1958810 h 2015147"/>
              <a:gd name="connsiteX32" fmla="*/ 1373767 w 1950559"/>
              <a:gd name="connsiteY32" fmla="*/ 1867803 h 2015147"/>
              <a:gd name="connsiteX33" fmla="*/ 1365100 w 1950559"/>
              <a:gd name="connsiteY33" fmla="*/ 1785464 h 2015147"/>
              <a:gd name="connsiteX34" fmla="*/ 1334764 w 1950559"/>
              <a:gd name="connsiteY34" fmla="*/ 1746461 h 2015147"/>
              <a:gd name="connsiteX35" fmla="*/ 1287094 w 1950559"/>
              <a:gd name="connsiteY35" fmla="*/ 1698791 h 2015147"/>
              <a:gd name="connsiteX36" fmla="*/ 1317430 w 1950559"/>
              <a:gd name="connsiteY36" fmla="*/ 1655454 h 2015147"/>
              <a:gd name="connsiteX37" fmla="*/ 1950143 w 1950559"/>
              <a:gd name="connsiteY37" fmla="*/ 1659788 h 2015147"/>
              <a:gd name="connsiteX38" fmla="*/ 1950142 w 1950559"/>
              <a:gd name="connsiteY38" fmla="*/ 4334 h 2015147"/>
              <a:gd name="connsiteX39" fmla="*/ 1308762 w 1950559"/>
              <a:gd name="connsiteY39" fmla="*/ 4334 h 2015147"/>
              <a:gd name="connsiteX40" fmla="*/ 1265426 w 1950559"/>
              <a:gd name="connsiteY40" fmla="*/ 47671 h 2015147"/>
              <a:gd name="connsiteX41" fmla="*/ 1274093 w 1950559"/>
              <a:gd name="connsiteY41" fmla="*/ 95341 h 2015147"/>
              <a:gd name="connsiteX42" fmla="*/ 1321763 w 1950559"/>
              <a:gd name="connsiteY42" fmla="*/ 151678 h 2015147"/>
              <a:gd name="connsiteX43" fmla="*/ 1360766 w 1950559"/>
              <a:gd name="connsiteY43" fmla="*/ 212349 h 2015147"/>
              <a:gd name="connsiteX44" fmla="*/ 1347765 w 1950559"/>
              <a:gd name="connsiteY44" fmla="*/ 273020 h 2015147"/>
              <a:gd name="connsiteX45" fmla="*/ 1287094 w 1950559"/>
              <a:gd name="connsiteY45" fmla="*/ 351026 h 2015147"/>
              <a:gd name="connsiteX46" fmla="*/ 1209088 w 1950559"/>
              <a:gd name="connsiteY46" fmla="*/ 372694 h 2015147"/>
              <a:gd name="connsiteX47" fmla="*/ 1100747 w 1950559"/>
              <a:gd name="connsiteY47" fmla="*/ 364027 h 2015147"/>
              <a:gd name="connsiteX48" fmla="*/ 1027075 w 1950559"/>
              <a:gd name="connsiteY48" fmla="*/ 329358 h 2015147"/>
              <a:gd name="connsiteX49" fmla="*/ 996740 w 1950559"/>
              <a:gd name="connsiteY49" fmla="*/ 247018 h 2015147"/>
              <a:gd name="connsiteX50" fmla="*/ 983739 w 1950559"/>
              <a:gd name="connsiteY50" fmla="*/ 212349 h 2015147"/>
              <a:gd name="connsiteX51" fmla="*/ 1001073 w 1950559"/>
              <a:gd name="connsiteY51" fmla="*/ 151678 h 2015147"/>
              <a:gd name="connsiteX52" fmla="*/ 1044410 w 1950559"/>
              <a:gd name="connsiteY52" fmla="*/ 117009 h 2015147"/>
              <a:gd name="connsiteX53" fmla="*/ 1074745 w 1950559"/>
              <a:gd name="connsiteY53" fmla="*/ 86673 h 2015147"/>
              <a:gd name="connsiteX54" fmla="*/ 1070412 w 1950559"/>
              <a:gd name="connsiteY54" fmla="*/ 34670 h 2015147"/>
              <a:gd name="connsiteX55" fmla="*/ 1022742 w 1950559"/>
              <a:gd name="connsiteY55" fmla="*/ 4334 h 2015147"/>
              <a:gd name="connsiteX0" fmla="*/ 1022742 w 1950559"/>
              <a:gd name="connsiteY0" fmla="*/ 4334 h 2015147"/>
              <a:gd name="connsiteX1" fmla="*/ 351026 w 1950559"/>
              <a:gd name="connsiteY1" fmla="*/ 0 h 2015147"/>
              <a:gd name="connsiteX2" fmla="*/ 355360 w 1950559"/>
              <a:gd name="connsiteY2" fmla="*/ 706385 h 2015147"/>
              <a:gd name="connsiteX3" fmla="*/ 316357 w 1950559"/>
              <a:gd name="connsiteY3" fmla="*/ 719386 h 2015147"/>
              <a:gd name="connsiteX4" fmla="*/ 264353 w 1950559"/>
              <a:gd name="connsiteY4" fmla="*/ 697718 h 2015147"/>
              <a:gd name="connsiteX5" fmla="*/ 238351 w 1950559"/>
              <a:gd name="connsiteY5" fmla="*/ 671716 h 2015147"/>
              <a:gd name="connsiteX6" fmla="*/ 203682 w 1950559"/>
              <a:gd name="connsiteY6" fmla="*/ 641380 h 2015147"/>
              <a:gd name="connsiteX7" fmla="*/ 134343 w 1950559"/>
              <a:gd name="connsiteY7" fmla="*/ 637047 h 2015147"/>
              <a:gd name="connsiteX8" fmla="*/ 73672 w 1950559"/>
              <a:gd name="connsiteY8" fmla="*/ 650048 h 2015147"/>
              <a:gd name="connsiteX9" fmla="*/ 47670 w 1950559"/>
              <a:gd name="connsiteY9" fmla="*/ 663049 h 2015147"/>
              <a:gd name="connsiteX10" fmla="*/ 21669 w 1950559"/>
              <a:gd name="connsiteY10" fmla="*/ 710719 h 2015147"/>
              <a:gd name="connsiteX11" fmla="*/ 0 w 1950559"/>
              <a:gd name="connsiteY11" fmla="*/ 819060 h 2015147"/>
              <a:gd name="connsiteX12" fmla="*/ 13001 w 1950559"/>
              <a:gd name="connsiteY12" fmla="*/ 944736 h 2015147"/>
              <a:gd name="connsiteX13" fmla="*/ 60671 w 1950559"/>
              <a:gd name="connsiteY13" fmla="*/ 1022742 h 2015147"/>
              <a:gd name="connsiteX14" fmla="*/ 121342 w 1950559"/>
              <a:gd name="connsiteY14" fmla="*/ 1040076 h 2015147"/>
              <a:gd name="connsiteX15" fmla="*/ 190681 w 1950559"/>
              <a:gd name="connsiteY15" fmla="*/ 1031409 h 2015147"/>
              <a:gd name="connsiteX16" fmla="*/ 242685 w 1950559"/>
              <a:gd name="connsiteY16" fmla="*/ 992406 h 2015147"/>
              <a:gd name="connsiteX17" fmla="*/ 281687 w 1950559"/>
              <a:gd name="connsiteY17" fmla="*/ 957737 h 2015147"/>
              <a:gd name="connsiteX18" fmla="*/ 316357 w 1950559"/>
              <a:gd name="connsiteY18" fmla="*/ 949070 h 2015147"/>
              <a:gd name="connsiteX19" fmla="*/ 355360 w 1950559"/>
              <a:gd name="connsiteY19" fmla="*/ 975071 h 2015147"/>
              <a:gd name="connsiteX20" fmla="*/ 351026 w 1950559"/>
              <a:gd name="connsiteY20" fmla="*/ 1655454 h 2015147"/>
              <a:gd name="connsiteX21" fmla="*/ 1048743 w 1950559"/>
              <a:gd name="connsiteY21" fmla="*/ 1655454 h 2015147"/>
              <a:gd name="connsiteX22" fmla="*/ 1066078 w 1950559"/>
              <a:gd name="connsiteY22" fmla="*/ 1698791 h 2015147"/>
              <a:gd name="connsiteX23" fmla="*/ 1027075 w 1950559"/>
              <a:gd name="connsiteY23" fmla="*/ 1759462 h 2015147"/>
              <a:gd name="connsiteX24" fmla="*/ 996740 w 1950559"/>
              <a:gd name="connsiteY24" fmla="*/ 1789798 h 2015147"/>
              <a:gd name="connsiteX25" fmla="*/ 983739 w 1950559"/>
              <a:gd name="connsiteY25" fmla="*/ 1837468 h 2015147"/>
              <a:gd name="connsiteX26" fmla="*/ 992406 w 1950559"/>
              <a:gd name="connsiteY26" fmla="*/ 1924141 h 2015147"/>
              <a:gd name="connsiteX27" fmla="*/ 1022742 w 1950559"/>
              <a:gd name="connsiteY27" fmla="*/ 1984812 h 2015147"/>
              <a:gd name="connsiteX28" fmla="*/ 1105081 w 1950559"/>
              <a:gd name="connsiteY28" fmla="*/ 2006480 h 2015147"/>
              <a:gd name="connsiteX29" fmla="*/ 1191754 w 1950559"/>
              <a:gd name="connsiteY29" fmla="*/ 2015147 h 2015147"/>
              <a:gd name="connsiteX30" fmla="*/ 1278427 w 1950559"/>
              <a:gd name="connsiteY30" fmla="*/ 1997813 h 2015147"/>
              <a:gd name="connsiteX31" fmla="*/ 1356433 w 1950559"/>
              <a:gd name="connsiteY31" fmla="*/ 1958810 h 2015147"/>
              <a:gd name="connsiteX32" fmla="*/ 1373767 w 1950559"/>
              <a:gd name="connsiteY32" fmla="*/ 1867803 h 2015147"/>
              <a:gd name="connsiteX33" fmla="*/ 1365100 w 1950559"/>
              <a:gd name="connsiteY33" fmla="*/ 1785464 h 2015147"/>
              <a:gd name="connsiteX34" fmla="*/ 1334764 w 1950559"/>
              <a:gd name="connsiteY34" fmla="*/ 1746461 h 2015147"/>
              <a:gd name="connsiteX35" fmla="*/ 1287094 w 1950559"/>
              <a:gd name="connsiteY35" fmla="*/ 1698791 h 2015147"/>
              <a:gd name="connsiteX36" fmla="*/ 1317430 w 1950559"/>
              <a:gd name="connsiteY36" fmla="*/ 1655454 h 2015147"/>
              <a:gd name="connsiteX37" fmla="*/ 1950143 w 1950559"/>
              <a:gd name="connsiteY37" fmla="*/ 1659788 h 2015147"/>
              <a:gd name="connsiteX38" fmla="*/ 1950142 w 1950559"/>
              <a:gd name="connsiteY38" fmla="*/ 4334 h 2015147"/>
              <a:gd name="connsiteX39" fmla="*/ 1308762 w 1950559"/>
              <a:gd name="connsiteY39" fmla="*/ 4334 h 2015147"/>
              <a:gd name="connsiteX40" fmla="*/ 1265426 w 1950559"/>
              <a:gd name="connsiteY40" fmla="*/ 47671 h 2015147"/>
              <a:gd name="connsiteX41" fmla="*/ 1274093 w 1950559"/>
              <a:gd name="connsiteY41" fmla="*/ 95341 h 2015147"/>
              <a:gd name="connsiteX42" fmla="*/ 1321763 w 1950559"/>
              <a:gd name="connsiteY42" fmla="*/ 151678 h 2015147"/>
              <a:gd name="connsiteX43" fmla="*/ 1360766 w 1950559"/>
              <a:gd name="connsiteY43" fmla="*/ 212349 h 2015147"/>
              <a:gd name="connsiteX44" fmla="*/ 1334764 w 1950559"/>
              <a:gd name="connsiteY44" fmla="*/ 273020 h 2015147"/>
              <a:gd name="connsiteX45" fmla="*/ 1287094 w 1950559"/>
              <a:gd name="connsiteY45" fmla="*/ 351026 h 2015147"/>
              <a:gd name="connsiteX46" fmla="*/ 1209088 w 1950559"/>
              <a:gd name="connsiteY46" fmla="*/ 372694 h 2015147"/>
              <a:gd name="connsiteX47" fmla="*/ 1100747 w 1950559"/>
              <a:gd name="connsiteY47" fmla="*/ 364027 h 2015147"/>
              <a:gd name="connsiteX48" fmla="*/ 1027075 w 1950559"/>
              <a:gd name="connsiteY48" fmla="*/ 329358 h 2015147"/>
              <a:gd name="connsiteX49" fmla="*/ 996740 w 1950559"/>
              <a:gd name="connsiteY49" fmla="*/ 247018 h 2015147"/>
              <a:gd name="connsiteX50" fmla="*/ 983739 w 1950559"/>
              <a:gd name="connsiteY50" fmla="*/ 212349 h 2015147"/>
              <a:gd name="connsiteX51" fmla="*/ 1001073 w 1950559"/>
              <a:gd name="connsiteY51" fmla="*/ 151678 h 2015147"/>
              <a:gd name="connsiteX52" fmla="*/ 1044410 w 1950559"/>
              <a:gd name="connsiteY52" fmla="*/ 117009 h 2015147"/>
              <a:gd name="connsiteX53" fmla="*/ 1074745 w 1950559"/>
              <a:gd name="connsiteY53" fmla="*/ 86673 h 2015147"/>
              <a:gd name="connsiteX54" fmla="*/ 1070412 w 1950559"/>
              <a:gd name="connsiteY54" fmla="*/ 34670 h 2015147"/>
              <a:gd name="connsiteX55" fmla="*/ 1022742 w 1950559"/>
              <a:gd name="connsiteY55" fmla="*/ 4334 h 2015147"/>
              <a:gd name="connsiteX0" fmla="*/ 1022742 w 1950559"/>
              <a:gd name="connsiteY0" fmla="*/ 4334 h 2015147"/>
              <a:gd name="connsiteX1" fmla="*/ 351026 w 1950559"/>
              <a:gd name="connsiteY1" fmla="*/ 0 h 2015147"/>
              <a:gd name="connsiteX2" fmla="*/ 355360 w 1950559"/>
              <a:gd name="connsiteY2" fmla="*/ 706385 h 2015147"/>
              <a:gd name="connsiteX3" fmla="*/ 316357 w 1950559"/>
              <a:gd name="connsiteY3" fmla="*/ 719386 h 2015147"/>
              <a:gd name="connsiteX4" fmla="*/ 264353 w 1950559"/>
              <a:gd name="connsiteY4" fmla="*/ 697718 h 2015147"/>
              <a:gd name="connsiteX5" fmla="*/ 238351 w 1950559"/>
              <a:gd name="connsiteY5" fmla="*/ 671716 h 2015147"/>
              <a:gd name="connsiteX6" fmla="*/ 203682 w 1950559"/>
              <a:gd name="connsiteY6" fmla="*/ 641380 h 2015147"/>
              <a:gd name="connsiteX7" fmla="*/ 134343 w 1950559"/>
              <a:gd name="connsiteY7" fmla="*/ 637047 h 2015147"/>
              <a:gd name="connsiteX8" fmla="*/ 73672 w 1950559"/>
              <a:gd name="connsiteY8" fmla="*/ 650048 h 2015147"/>
              <a:gd name="connsiteX9" fmla="*/ 47670 w 1950559"/>
              <a:gd name="connsiteY9" fmla="*/ 663049 h 2015147"/>
              <a:gd name="connsiteX10" fmla="*/ 21669 w 1950559"/>
              <a:gd name="connsiteY10" fmla="*/ 710719 h 2015147"/>
              <a:gd name="connsiteX11" fmla="*/ 0 w 1950559"/>
              <a:gd name="connsiteY11" fmla="*/ 819060 h 2015147"/>
              <a:gd name="connsiteX12" fmla="*/ 13001 w 1950559"/>
              <a:gd name="connsiteY12" fmla="*/ 944736 h 2015147"/>
              <a:gd name="connsiteX13" fmla="*/ 60671 w 1950559"/>
              <a:gd name="connsiteY13" fmla="*/ 1022742 h 2015147"/>
              <a:gd name="connsiteX14" fmla="*/ 121342 w 1950559"/>
              <a:gd name="connsiteY14" fmla="*/ 1040076 h 2015147"/>
              <a:gd name="connsiteX15" fmla="*/ 190681 w 1950559"/>
              <a:gd name="connsiteY15" fmla="*/ 1031409 h 2015147"/>
              <a:gd name="connsiteX16" fmla="*/ 242685 w 1950559"/>
              <a:gd name="connsiteY16" fmla="*/ 992406 h 2015147"/>
              <a:gd name="connsiteX17" fmla="*/ 281687 w 1950559"/>
              <a:gd name="connsiteY17" fmla="*/ 957737 h 2015147"/>
              <a:gd name="connsiteX18" fmla="*/ 316357 w 1950559"/>
              <a:gd name="connsiteY18" fmla="*/ 949070 h 2015147"/>
              <a:gd name="connsiteX19" fmla="*/ 355360 w 1950559"/>
              <a:gd name="connsiteY19" fmla="*/ 975071 h 2015147"/>
              <a:gd name="connsiteX20" fmla="*/ 351026 w 1950559"/>
              <a:gd name="connsiteY20" fmla="*/ 1655454 h 2015147"/>
              <a:gd name="connsiteX21" fmla="*/ 1048743 w 1950559"/>
              <a:gd name="connsiteY21" fmla="*/ 1655454 h 2015147"/>
              <a:gd name="connsiteX22" fmla="*/ 1066078 w 1950559"/>
              <a:gd name="connsiteY22" fmla="*/ 1698791 h 2015147"/>
              <a:gd name="connsiteX23" fmla="*/ 1027075 w 1950559"/>
              <a:gd name="connsiteY23" fmla="*/ 1759462 h 2015147"/>
              <a:gd name="connsiteX24" fmla="*/ 996740 w 1950559"/>
              <a:gd name="connsiteY24" fmla="*/ 1789798 h 2015147"/>
              <a:gd name="connsiteX25" fmla="*/ 983739 w 1950559"/>
              <a:gd name="connsiteY25" fmla="*/ 1837468 h 2015147"/>
              <a:gd name="connsiteX26" fmla="*/ 992406 w 1950559"/>
              <a:gd name="connsiteY26" fmla="*/ 1924141 h 2015147"/>
              <a:gd name="connsiteX27" fmla="*/ 1022742 w 1950559"/>
              <a:gd name="connsiteY27" fmla="*/ 1984812 h 2015147"/>
              <a:gd name="connsiteX28" fmla="*/ 1105081 w 1950559"/>
              <a:gd name="connsiteY28" fmla="*/ 2006480 h 2015147"/>
              <a:gd name="connsiteX29" fmla="*/ 1191754 w 1950559"/>
              <a:gd name="connsiteY29" fmla="*/ 2015147 h 2015147"/>
              <a:gd name="connsiteX30" fmla="*/ 1278427 w 1950559"/>
              <a:gd name="connsiteY30" fmla="*/ 1997813 h 2015147"/>
              <a:gd name="connsiteX31" fmla="*/ 1356433 w 1950559"/>
              <a:gd name="connsiteY31" fmla="*/ 1958810 h 2015147"/>
              <a:gd name="connsiteX32" fmla="*/ 1373767 w 1950559"/>
              <a:gd name="connsiteY32" fmla="*/ 1867803 h 2015147"/>
              <a:gd name="connsiteX33" fmla="*/ 1365100 w 1950559"/>
              <a:gd name="connsiteY33" fmla="*/ 1785464 h 2015147"/>
              <a:gd name="connsiteX34" fmla="*/ 1334764 w 1950559"/>
              <a:gd name="connsiteY34" fmla="*/ 1746461 h 2015147"/>
              <a:gd name="connsiteX35" fmla="*/ 1287094 w 1950559"/>
              <a:gd name="connsiteY35" fmla="*/ 1698791 h 2015147"/>
              <a:gd name="connsiteX36" fmla="*/ 1317430 w 1950559"/>
              <a:gd name="connsiteY36" fmla="*/ 1655454 h 2015147"/>
              <a:gd name="connsiteX37" fmla="*/ 1950143 w 1950559"/>
              <a:gd name="connsiteY37" fmla="*/ 1659788 h 2015147"/>
              <a:gd name="connsiteX38" fmla="*/ 1950142 w 1950559"/>
              <a:gd name="connsiteY38" fmla="*/ 4334 h 2015147"/>
              <a:gd name="connsiteX39" fmla="*/ 1308762 w 1950559"/>
              <a:gd name="connsiteY39" fmla="*/ 4334 h 2015147"/>
              <a:gd name="connsiteX40" fmla="*/ 1265426 w 1950559"/>
              <a:gd name="connsiteY40" fmla="*/ 47671 h 2015147"/>
              <a:gd name="connsiteX41" fmla="*/ 1274093 w 1950559"/>
              <a:gd name="connsiteY41" fmla="*/ 95341 h 2015147"/>
              <a:gd name="connsiteX42" fmla="*/ 1321763 w 1950559"/>
              <a:gd name="connsiteY42" fmla="*/ 151678 h 2015147"/>
              <a:gd name="connsiteX43" fmla="*/ 1347765 w 1950559"/>
              <a:gd name="connsiteY43" fmla="*/ 216682 h 2015147"/>
              <a:gd name="connsiteX44" fmla="*/ 1334764 w 1950559"/>
              <a:gd name="connsiteY44" fmla="*/ 273020 h 2015147"/>
              <a:gd name="connsiteX45" fmla="*/ 1287094 w 1950559"/>
              <a:gd name="connsiteY45" fmla="*/ 351026 h 2015147"/>
              <a:gd name="connsiteX46" fmla="*/ 1209088 w 1950559"/>
              <a:gd name="connsiteY46" fmla="*/ 372694 h 2015147"/>
              <a:gd name="connsiteX47" fmla="*/ 1100747 w 1950559"/>
              <a:gd name="connsiteY47" fmla="*/ 364027 h 2015147"/>
              <a:gd name="connsiteX48" fmla="*/ 1027075 w 1950559"/>
              <a:gd name="connsiteY48" fmla="*/ 329358 h 2015147"/>
              <a:gd name="connsiteX49" fmla="*/ 996740 w 1950559"/>
              <a:gd name="connsiteY49" fmla="*/ 247018 h 2015147"/>
              <a:gd name="connsiteX50" fmla="*/ 983739 w 1950559"/>
              <a:gd name="connsiteY50" fmla="*/ 212349 h 2015147"/>
              <a:gd name="connsiteX51" fmla="*/ 1001073 w 1950559"/>
              <a:gd name="connsiteY51" fmla="*/ 151678 h 2015147"/>
              <a:gd name="connsiteX52" fmla="*/ 1044410 w 1950559"/>
              <a:gd name="connsiteY52" fmla="*/ 117009 h 2015147"/>
              <a:gd name="connsiteX53" fmla="*/ 1074745 w 1950559"/>
              <a:gd name="connsiteY53" fmla="*/ 86673 h 2015147"/>
              <a:gd name="connsiteX54" fmla="*/ 1070412 w 1950559"/>
              <a:gd name="connsiteY54" fmla="*/ 34670 h 2015147"/>
              <a:gd name="connsiteX55" fmla="*/ 1022742 w 1950559"/>
              <a:gd name="connsiteY55" fmla="*/ 4334 h 2015147"/>
              <a:gd name="connsiteX0" fmla="*/ 1022742 w 1950559"/>
              <a:gd name="connsiteY0" fmla="*/ 4334 h 2015147"/>
              <a:gd name="connsiteX1" fmla="*/ 351026 w 1950559"/>
              <a:gd name="connsiteY1" fmla="*/ 0 h 2015147"/>
              <a:gd name="connsiteX2" fmla="*/ 355360 w 1950559"/>
              <a:gd name="connsiteY2" fmla="*/ 706385 h 2015147"/>
              <a:gd name="connsiteX3" fmla="*/ 316357 w 1950559"/>
              <a:gd name="connsiteY3" fmla="*/ 719386 h 2015147"/>
              <a:gd name="connsiteX4" fmla="*/ 264353 w 1950559"/>
              <a:gd name="connsiteY4" fmla="*/ 697718 h 2015147"/>
              <a:gd name="connsiteX5" fmla="*/ 238351 w 1950559"/>
              <a:gd name="connsiteY5" fmla="*/ 671716 h 2015147"/>
              <a:gd name="connsiteX6" fmla="*/ 203682 w 1950559"/>
              <a:gd name="connsiteY6" fmla="*/ 641380 h 2015147"/>
              <a:gd name="connsiteX7" fmla="*/ 134343 w 1950559"/>
              <a:gd name="connsiteY7" fmla="*/ 637047 h 2015147"/>
              <a:gd name="connsiteX8" fmla="*/ 73672 w 1950559"/>
              <a:gd name="connsiteY8" fmla="*/ 650048 h 2015147"/>
              <a:gd name="connsiteX9" fmla="*/ 47670 w 1950559"/>
              <a:gd name="connsiteY9" fmla="*/ 663049 h 2015147"/>
              <a:gd name="connsiteX10" fmla="*/ 21669 w 1950559"/>
              <a:gd name="connsiteY10" fmla="*/ 710719 h 2015147"/>
              <a:gd name="connsiteX11" fmla="*/ 0 w 1950559"/>
              <a:gd name="connsiteY11" fmla="*/ 819060 h 2015147"/>
              <a:gd name="connsiteX12" fmla="*/ 13001 w 1950559"/>
              <a:gd name="connsiteY12" fmla="*/ 944736 h 2015147"/>
              <a:gd name="connsiteX13" fmla="*/ 60671 w 1950559"/>
              <a:gd name="connsiteY13" fmla="*/ 1022742 h 2015147"/>
              <a:gd name="connsiteX14" fmla="*/ 121342 w 1950559"/>
              <a:gd name="connsiteY14" fmla="*/ 1040076 h 2015147"/>
              <a:gd name="connsiteX15" fmla="*/ 190681 w 1950559"/>
              <a:gd name="connsiteY15" fmla="*/ 1031409 h 2015147"/>
              <a:gd name="connsiteX16" fmla="*/ 242685 w 1950559"/>
              <a:gd name="connsiteY16" fmla="*/ 992406 h 2015147"/>
              <a:gd name="connsiteX17" fmla="*/ 281687 w 1950559"/>
              <a:gd name="connsiteY17" fmla="*/ 957737 h 2015147"/>
              <a:gd name="connsiteX18" fmla="*/ 316357 w 1950559"/>
              <a:gd name="connsiteY18" fmla="*/ 949070 h 2015147"/>
              <a:gd name="connsiteX19" fmla="*/ 355360 w 1950559"/>
              <a:gd name="connsiteY19" fmla="*/ 975071 h 2015147"/>
              <a:gd name="connsiteX20" fmla="*/ 351026 w 1950559"/>
              <a:gd name="connsiteY20" fmla="*/ 1655454 h 2015147"/>
              <a:gd name="connsiteX21" fmla="*/ 1048743 w 1950559"/>
              <a:gd name="connsiteY21" fmla="*/ 1655454 h 2015147"/>
              <a:gd name="connsiteX22" fmla="*/ 1066078 w 1950559"/>
              <a:gd name="connsiteY22" fmla="*/ 1698791 h 2015147"/>
              <a:gd name="connsiteX23" fmla="*/ 1027075 w 1950559"/>
              <a:gd name="connsiteY23" fmla="*/ 1759462 h 2015147"/>
              <a:gd name="connsiteX24" fmla="*/ 996740 w 1950559"/>
              <a:gd name="connsiteY24" fmla="*/ 1789798 h 2015147"/>
              <a:gd name="connsiteX25" fmla="*/ 983739 w 1950559"/>
              <a:gd name="connsiteY25" fmla="*/ 1837468 h 2015147"/>
              <a:gd name="connsiteX26" fmla="*/ 992406 w 1950559"/>
              <a:gd name="connsiteY26" fmla="*/ 1924141 h 2015147"/>
              <a:gd name="connsiteX27" fmla="*/ 1022742 w 1950559"/>
              <a:gd name="connsiteY27" fmla="*/ 1984812 h 2015147"/>
              <a:gd name="connsiteX28" fmla="*/ 1105081 w 1950559"/>
              <a:gd name="connsiteY28" fmla="*/ 2006480 h 2015147"/>
              <a:gd name="connsiteX29" fmla="*/ 1191754 w 1950559"/>
              <a:gd name="connsiteY29" fmla="*/ 2015147 h 2015147"/>
              <a:gd name="connsiteX30" fmla="*/ 1278427 w 1950559"/>
              <a:gd name="connsiteY30" fmla="*/ 1997813 h 2015147"/>
              <a:gd name="connsiteX31" fmla="*/ 1356433 w 1950559"/>
              <a:gd name="connsiteY31" fmla="*/ 1958810 h 2015147"/>
              <a:gd name="connsiteX32" fmla="*/ 1373767 w 1950559"/>
              <a:gd name="connsiteY32" fmla="*/ 1867803 h 2015147"/>
              <a:gd name="connsiteX33" fmla="*/ 1365100 w 1950559"/>
              <a:gd name="connsiteY33" fmla="*/ 1785464 h 2015147"/>
              <a:gd name="connsiteX34" fmla="*/ 1334764 w 1950559"/>
              <a:gd name="connsiteY34" fmla="*/ 1746461 h 2015147"/>
              <a:gd name="connsiteX35" fmla="*/ 1287094 w 1950559"/>
              <a:gd name="connsiteY35" fmla="*/ 1698791 h 2015147"/>
              <a:gd name="connsiteX36" fmla="*/ 1317430 w 1950559"/>
              <a:gd name="connsiteY36" fmla="*/ 1655454 h 2015147"/>
              <a:gd name="connsiteX37" fmla="*/ 1950143 w 1950559"/>
              <a:gd name="connsiteY37" fmla="*/ 1659788 h 2015147"/>
              <a:gd name="connsiteX38" fmla="*/ 1950142 w 1950559"/>
              <a:gd name="connsiteY38" fmla="*/ 4334 h 2015147"/>
              <a:gd name="connsiteX39" fmla="*/ 1308762 w 1950559"/>
              <a:gd name="connsiteY39" fmla="*/ 4334 h 2015147"/>
              <a:gd name="connsiteX40" fmla="*/ 1265426 w 1950559"/>
              <a:gd name="connsiteY40" fmla="*/ 47671 h 2015147"/>
              <a:gd name="connsiteX41" fmla="*/ 1274093 w 1950559"/>
              <a:gd name="connsiteY41" fmla="*/ 95341 h 2015147"/>
              <a:gd name="connsiteX42" fmla="*/ 1321763 w 1950559"/>
              <a:gd name="connsiteY42" fmla="*/ 151678 h 2015147"/>
              <a:gd name="connsiteX43" fmla="*/ 1347765 w 1950559"/>
              <a:gd name="connsiteY43" fmla="*/ 216682 h 2015147"/>
              <a:gd name="connsiteX44" fmla="*/ 1334764 w 1950559"/>
              <a:gd name="connsiteY44" fmla="*/ 273020 h 2015147"/>
              <a:gd name="connsiteX45" fmla="*/ 1278427 w 1950559"/>
              <a:gd name="connsiteY45" fmla="*/ 338025 h 2015147"/>
              <a:gd name="connsiteX46" fmla="*/ 1209088 w 1950559"/>
              <a:gd name="connsiteY46" fmla="*/ 372694 h 2015147"/>
              <a:gd name="connsiteX47" fmla="*/ 1100747 w 1950559"/>
              <a:gd name="connsiteY47" fmla="*/ 364027 h 2015147"/>
              <a:gd name="connsiteX48" fmla="*/ 1027075 w 1950559"/>
              <a:gd name="connsiteY48" fmla="*/ 329358 h 2015147"/>
              <a:gd name="connsiteX49" fmla="*/ 996740 w 1950559"/>
              <a:gd name="connsiteY49" fmla="*/ 247018 h 2015147"/>
              <a:gd name="connsiteX50" fmla="*/ 983739 w 1950559"/>
              <a:gd name="connsiteY50" fmla="*/ 212349 h 2015147"/>
              <a:gd name="connsiteX51" fmla="*/ 1001073 w 1950559"/>
              <a:gd name="connsiteY51" fmla="*/ 151678 h 2015147"/>
              <a:gd name="connsiteX52" fmla="*/ 1044410 w 1950559"/>
              <a:gd name="connsiteY52" fmla="*/ 117009 h 2015147"/>
              <a:gd name="connsiteX53" fmla="*/ 1074745 w 1950559"/>
              <a:gd name="connsiteY53" fmla="*/ 86673 h 2015147"/>
              <a:gd name="connsiteX54" fmla="*/ 1070412 w 1950559"/>
              <a:gd name="connsiteY54" fmla="*/ 34670 h 2015147"/>
              <a:gd name="connsiteX55" fmla="*/ 1022742 w 1950559"/>
              <a:gd name="connsiteY55" fmla="*/ 4334 h 2015147"/>
              <a:gd name="connsiteX0" fmla="*/ 1022742 w 1950559"/>
              <a:gd name="connsiteY0" fmla="*/ 4334 h 2015147"/>
              <a:gd name="connsiteX1" fmla="*/ 351026 w 1950559"/>
              <a:gd name="connsiteY1" fmla="*/ 0 h 2015147"/>
              <a:gd name="connsiteX2" fmla="*/ 355360 w 1950559"/>
              <a:gd name="connsiteY2" fmla="*/ 706385 h 2015147"/>
              <a:gd name="connsiteX3" fmla="*/ 316357 w 1950559"/>
              <a:gd name="connsiteY3" fmla="*/ 719386 h 2015147"/>
              <a:gd name="connsiteX4" fmla="*/ 264353 w 1950559"/>
              <a:gd name="connsiteY4" fmla="*/ 697718 h 2015147"/>
              <a:gd name="connsiteX5" fmla="*/ 238351 w 1950559"/>
              <a:gd name="connsiteY5" fmla="*/ 671716 h 2015147"/>
              <a:gd name="connsiteX6" fmla="*/ 203682 w 1950559"/>
              <a:gd name="connsiteY6" fmla="*/ 641380 h 2015147"/>
              <a:gd name="connsiteX7" fmla="*/ 134343 w 1950559"/>
              <a:gd name="connsiteY7" fmla="*/ 637047 h 2015147"/>
              <a:gd name="connsiteX8" fmla="*/ 73672 w 1950559"/>
              <a:gd name="connsiteY8" fmla="*/ 650048 h 2015147"/>
              <a:gd name="connsiteX9" fmla="*/ 47670 w 1950559"/>
              <a:gd name="connsiteY9" fmla="*/ 663049 h 2015147"/>
              <a:gd name="connsiteX10" fmla="*/ 21669 w 1950559"/>
              <a:gd name="connsiteY10" fmla="*/ 710719 h 2015147"/>
              <a:gd name="connsiteX11" fmla="*/ 0 w 1950559"/>
              <a:gd name="connsiteY11" fmla="*/ 819060 h 2015147"/>
              <a:gd name="connsiteX12" fmla="*/ 13001 w 1950559"/>
              <a:gd name="connsiteY12" fmla="*/ 944736 h 2015147"/>
              <a:gd name="connsiteX13" fmla="*/ 60671 w 1950559"/>
              <a:gd name="connsiteY13" fmla="*/ 1022742 h 2015147"/>
              <a:gd name="connsiteX14" fmla="*/ 121342 w 1950559"/>
              <a:gd name="connsiteY14" fmla="*/ 1040076 h 2015147"/>
              <a:gd name="connsiteX15" fmla="*/ 190681 w 1950559"/>
              <a:gd name="connsiteY15" fmla="*/ 1031409 h 2015147"/>
              <a:gd name="connsiteX16" fmla="*/ 242685 w 1950559"/>
              <a:gd name="connsiteY16" fmla="*/ 992406 h 2015147"/>
              <a:gd name="connsiteX17" fmla="*/ 281687 w 1950559"/>
              <a:gd name="connsiteY17" fmla="*/ 957737 h 2015147"/>
              <a:gd name="connsiteX18" fmla="*/ 316357 w 1950559"/>
              <a:gd name="connsiteY18" fmla="*/ 949070 h 2015147"/>
              <a:gd name="connsiteX19" fmla="*/ 355360 w 1950559"/>
              <a:gd name="connsiteY19" fmla="*/ 975071 h 2015147"/>
              <a:gd name="connsiteX20" fmla="*/ 351026 w 1950559"/>
              <a:gd name="connsiteY20" fmla="*/ 1655454 h 2015147"/>
              <a:gd name="connsiteX21" fmla="*/ 1048743 w 1950559"/>
              <a:gd name="connsiteY21" fmla="*/ 1655454 h 2015147"/>
              <a:gd name="connsiteX22" fmla="*/ 1066078 w 1950559"/>
              <a:gd name="connsiteY22" fmla="*/ 1698791 h 2015147"/>
              <a:gd name="connsiteX23" fmla="*/ 1027075 w 1950559"/>
              <a:gd name="connsiteY23" fmla="*/ 1759462 h 2015147"/>
              <a:gd name="connsiteX24" fmla="*/ 996740 w 1950559"/>
              <a:gd name="connsiteY24" fmla="*/ 1789798 h 2015147"/>
              <a:gd name="connsiteX25" fmla="*/ 983739 w 1950559"/>
              <a:gd name="connsiteY25" fmla="*/ 1837468 h 2015147"/>
              <a:gd name="connsiteX26" fmla="*/ 992406 w 1950559"/>
              <a:gd name="connsiteY26" fmla="*/ 1924141 h 2015147"/>
              <a:gd name="connsiteX27" fmla="*/ 1022742 w 1950559"/>
              <a:gd name="connsiteY27" fmla="*/ 1984812 h 2015147"/>
              <a:gd name="connsiteX28" fmla="*/ 1105081 w 1950559"/>
              <a:gd name="connsiteY28" fmla="*/ 2006480 h 2015147"/>
              <a:gd name="connsiteX29" fmla="*/ 1191754 w 1950559"/>
              <a:gd name="connsiteY29" fmla="*/ 2015147 h 2015147"/>
              <a:gd name="connsiteX30" fmla="*/ 1278427 w 1950559"/>
              <a:gd name="connsiteY30" fmla="*/ 1997813 h 2015147"/>
              <a:gd name="connsiteX31" fmla="*/ 1356433 w 1950559"/>
              <a:gd name="connsiteY31" fmla="*/ 1958810 h 2015147"/>
              <a:gd name="connsiteX32" fmla="*/ 1373767 w 1950559"/>
              <a:gd name="connsiteY32" fmla="*/ 1867803 h 2015147"/>
              <a:gd name="connsiteX33" fmla="*/ 1365100 w 1950559"/>
              <a:gd name="connsiteY33" fmla="*/ 1785464 h 2015147"/>
              <a:gd name="connsiteX34" fmla="*/ 1334764 w 1950559"/>
              <a:gd name="connsiteY34" fmla="*/ 1746461 h 2015147"/>
              <a:gd name="connsiteX35" fmla="*/ 1287094 w 1950559"/>
              <a:gd name="connsiteY35" fmla="*/ 1698791 h 2015147"/>
              <a:gd name="connsiteX36" fmla="*/ 1317430 w 1950559"/>
              <a:gd name="connsiteY36" fmla="*/ 1655454 h 2015147"/>
              <a:gd name="connsiteX37" fmla="*/ 1950143 w 1950559"/>
              <a:gd name="connsiteY37" fmla="*/ 1659788 h 2015147"/>
              <a:gd name="connsiteX38" fmla="*/ 1950142 w 1950559"/>
              <a:gd name="connsiteY38" fmla="*/ 4334 h 2015147"/>
              <a:gd name="connsiteX39" fmla="*/ 1308762 w 1950559"/>
              <a:gd name="connsiteY39" fmla="*/ 4334 h 2015147"/>
              <a:gd name="connsiteX40" fmla="*/ 1265426 w 1950559"/>
              <a:gd name="connsiteY40" fmla="*/ 47671 h 2015147"/>
              <a:gd name="connsiteX41" fmla="*/ 1274093 w 1950559"/>
              <a:gd name="connsiteY41" fmla="*/ 95341 h 2015147"/>
              <a:gd name="connsiteX42" fmla="*/ 1321763 w 1950559"/>
              <a:gd name="connsiteY42" fmla="*/ 151678 h 2015147"/>
              <a:gd name="connsiteX43" fmla="*/ 1347765 w 1950559"/>
              <a:gd name="connsiteY43" fmla="*/ 216682 h 2015147"/>
              <a:gd name="connsiteX44" fmla="*/ 1334764 w 1950559"/>
              <a:gd name="connsiteY44" fmla="*/ 273020 h 2015147"/>
              <a:gd name="connsiteX45" fmla="*/ 1278427 w 1950559"/>
              <a:gd name="connsiteY45" fmla="*/ 338025 h 2015147"/>
              <a:gd name="connsiteX46" fmla="*/ 1209088 w 1950559"/>
              <a:gd name="connsiteY46" fmla="*/ 368360 h 2015147"/>
              <a:gd name="connsiteX47" fmla="*/ 1100747 w 1950559"/>
              <a:gd name="connsiteY47" fmla="*/ 364027 h 2015147"/>
              <a:gd name="connsiteX48" fmla="*/ 1027075 w 1950559"/>
              <a:gd name="connsiteY48" fmla="*/ 329358 h 2015147"/>
              <a:gd name="connsiteX49" fmla="*/ 996740 w 1950559"/>
              <a:gd name="connsiteY49" fmla="*/ 247018 h 2015147"/>
              <a:gd name="connsiteX50" fmla="*/ 983739 w 1950559"/>
              <a:gd name="connsiteY50" fmla="*/ 212349 h 2015147"/>
              <a:gd name="connsiteX51" fmla="*/ 1001073 w 1950559"/>
              <a:gd name="connsiteY51" fmla="*/ 151678 h 2015147"/>
              <a:gd name="connsiteX52" fmla="*/ 1044410 w 1950559"/>
              <a:gd name="connsiteY52" fmla="*/ 117009 h 2015147"/>
              <a:gd name="connsiteX53" fmla="*/ 1074745 w 1950559"/>
              <a:gd name="connsiteY53" fmla="*/ 86673 h 2015147"/>
              <a:gd name="connsiteX54" fmla="*/ 1070412 w 1950559"/>
              <a:gd name="connsiteY54" fmla="*/ 34670 h 2015147"/>
              <a:gd name="connsiteX55" fmla="*/ 1022742 w 1950559"/>
              <a:gd name="connsiteY55" fmla="*/ 4334 h 2015147"/>
              <a:gd name="connsiteX0" fmla="*/ 1022742 w 1950559"/>
              <a:gd name="connsiteY0" fmla="*/ 4334 h 2015147"/>
              <a:gd name="connsiteX1" fmla="*/ 351026 w 1950559"/>
              <a:gd name="connsiteY1" fmla="*/ 0 h 2015147"/>
              <a:gd name="connsiteX2" fmla="*/ 355360 w 1950559"/>
              <a:gd name="connsiteY2" fmla="*/ 706385 h 2015147"/>
              <a:gd name="connsiteX3" fmla="*/ 316357 w 1950559"/>
              <a:gd name="connsiteY3" fmla="*/ 719386 h 2015147"/>
              <a:gd name="connsiteX4" fmla="*/ 264353 w 1950559"/>
              <a:gd name="connsiteY4" fmla="*/ 697718 h 2015147"/>
              <a:gd name="connsiteX5" fmla="*/ 238351 w 1950559"/>
              <a:gd name="connsiteY5" fmla="*/ 671716 h 2015147"/>
              <a:gd name="connsiteX6" fmla="*/ 203682 w 1950559"/>
              <a:gd name="connsiteY6" fmla="*/ 641380 h 2015147"/>
              <a:gd name="connsiteX7" fmla="*/ 134343 w 1950559"/>
              <a:gd name="connsiteY7" fmla="*/ 637047 h 2015147"/>
              <a:gd name="connsiteX8" fmla="*/ 73672 w 1950559"/>
              <a:gd name="connsiteY8" fmla="*/ 650048 h 2015147"/>
              <a:gd name="connsiteX9" fmla="*/ 47670 w 1950559"/>
              <a:gd name="connsiteY9" fmla="*/ 663049 h 2015147"/>
              <a:gd name="connsiteX10" fmla="*/ 21669 w 1950559"/>
              <a:gd name="connsiteY10" fmla="*/ 710719 h 2015147"/>
              <a:gd name="connsiteX11" fmla="*/ 0 w 1950559"/>
              <a:gd name="connsiteY11" fmla="*/ 819060 h 2015147"/>
              <a:gd name="connsiteX12" fmla="*/ 13001 w 1950559"/>
              <a:gd name="connsiteY12" fmla="*/ 944736 h 2015147"/>
              <a:gd name="connsiteX13" fmla="*/ 60671 w 1950559"/>
              <a:gd name="connsiteY13" fmla="*/ 1022742 h 2015147"/>
              <a:gd name="connsiteX14" fmla="*/ 121342 w 1950559"/>
              <a:gd name="connsiteY14" fmla="*/ 1040076 h 2015147"/>
              <a:gd name="connsiteX15" fmla="*/ 190681 w 1950559"/>
              <a:gd name="connsiteY15" fmla="*/ 1031409 h 2015147"/>
              <a:gd name="connsiteX16" fmla="*/ 242685 w 1950559"/>
              <a:gd name="connsiteY16" fmla="*/ 992406 h 2015147"/>
              <a:gd name="connsiteX17" fmla="*/ 281687 w 1950559"/>
              <a:gd name="connsiteY17" fmla="*/ 957737 h 2015147"/>
              <a:gd name="connsiteX18" fmla="*/ 316357 w 1950559"/>
              <a:gd name="connsiteY18" fmla="*/ 949070 h 2015147"/>
              <a:gd name="connsiteX19" fmla="*/ 355360 w 1950559"/>
              <a:gd name="connsiteY19" fmla="*/ 975071 h 2015147"/>
              <a:gd name="connsiteX20" fmla="*/ 351026 w 1950559"/>
              <a:gd name="connsiteY20" fmla="*/ 1655454 h 2015147"/>
              <a:gd name="connsiteX21" fmla="*/ 1048743 w 1950559"/>
              <a:gd name="connsiteY21" fmla="*/ 1655454 h 2015147"/>
              <a:gd name="connsiteX22" fmla="*/ 1066078 w 1950559"/>
              <a:gd name="connsiteY22" fmla="*/ 1698791 h 2015147"/>
              <a:gd name="connsiteX23" fmla="*/ 1027075 w 1950559"/>
              <a:gd name="connsiteY23" fmla="*/ 1759462 h 2015147"/>
              <a:gd name="connsiteX24" fmla="*/ 996740 w 1950559"/>
              <a:gd name="connsiteY24" fmla="*/ 1789798 h 2015147"/>
              <a:gd name="connsiteX25" fmla="*/ 983739 w 1950559"/>
              <a:gd name="connsiteY25" fmla="*/ 1837468 h 2015147"/>
              <a:gd name="connsiteX26" fmla="*/ 992406 w 1950559"/>
              <a:gd name="connsiteY26" fmla="*/ 1924141 h 2015147"/>
              <a:gd name="connsiteX27" fmla="*/ 1022742 w 1950559"/>
              <a:gd name="connsiteY27" fmla="*/ 1984812 h 2015147"/>
              <a:gd name="connsiteX28" fmla="*/ 1105081 w 1950559"/>
              <a:gd name="connsiteY28" fmla="*/ 2006480 h 2015147"/>
              <a:gd name="connsiteX29" fmla="*/ 1191754 w 1950559"/>
              <a:gd name="connsiteY29" fmla="*/ 2015147 h 2015147"/>
              <a:gd name="connsiteX30" fmla="*/ 1278427 w 1950559"/>
              <a:gd name="connsiteY30" fmla="*/ 1997813 h 2015147"/>
              <a:gd name="connsiteX31" fmla="*/ 1356433 w 1950559"/>
              <a:gd name="connsiteY31" fmla="*/ 1958810 h 2015147"/>
              <a:gd name="connsiteX32" fmla="*/ 1373767 w 1950559"/>
              <a:gd name="connsiteY32" fmla="*/ 1867803 h 2015147"/>
              <a:gd name="connsiteX33" fmla="*/ 1365100 w 1950559"/>
              <a:gd name="connsiteY33" fmla="*/ 1785464 h 2015147"/>
              <a:gd name="connsiteX34" fmla="*/ 1334764 w 1950559"/>
              <a:gd name="connsiteY34" fmla="*/ 1746461 h 2015147"/>
              <a:gd name="connsiteX35" fmla="*/ 1287094 w 1950559"/>
              <a:gd name="connsiteY35" fmla="*/ 1698791 h 2015147"/>
              <a:gd name="connsiteX36" fmla="*/ 1317430 w 1950559"/>
              <a:gd name="connsiteY36" fmla="*/ 1655454 h 2015147"/>
              <a:gd name="connsiteX37" fmla="*/ 1950143 w 1950559"/>
              <a:gd name="connsiteY37" fmla="*/ 1659788 h 2015147"/>
              <a:gd name="connsiteX38" fmla="*/ 1950142 w 1950559"/>
              <a:gd name="connsiteY38" fmla="*/ 4334 h 2015147"/>
              <a:gd name="connsiteX39" fmla="*/ 1308762 w 1950559"/>
              <a:gd name="connsiteY39" fmla="*/ 4334 h 2015147"/>
              <a:gd name="connsiteX40" fmla="*/ 1265426 w 1950559"/>
              <a:gd name="connsiteY40" fmla="*/ 47671 h 2015147"/>
              <a:gd name="connsiteX41" fmla="*/ 1274093 w 1950559"/>
              <a:gd name="connsiteY41" fmla="*/ 95341 h 2015147"/>
              <a:gd name="connsiteX42" fmla="*/ 1321763 w 1950559"/>
              <a:gd name="connsiteY42" fmla="*/ 151678 h 2015147"/>
              <a:gd name="connsiteX43" fmla="*/ 1347765 w 1950559"/>
              <a:gd name="connsiteY43" fmla="*/ 216682 h 2015147"/>
              <a:gd name="connsiteX44" fmla="*/ 1334764 w 1950559"/>
              <a:gd name="connsiteY44" fmla="*/ 273020 h 2015147"/>
              <a:gd name="connsiteX45" fmla="*/ 1278427 w 1950559"/>
              <a:gd name="connsiteY45" fmla="*/ 338025 h 2015147"/>
              <a:gd name="connsiteX46" fmla="*/ 1209088 w 1950559"/>
              <a:gd name="connsiteY46" fmla="*/ 368360 h 2015147"/>
              <a:gd name="connsiteX47" fmla="*/ 1100747 w 1950559"/>
              <a:gd name="connsiteY47" fmla="*/ 364027 h 2015147"/>
              <a:gd name="connsiteX48" fmla="*/ 1040076 w 1950559"/>
              <a:gd name="connsiteY48" fmla="*/ 329358 h 2015147"/>
              <a:gd name="connsiteX49" fmla="*/ 996740 w 1950559"/>
              <a:gd name="connsiteY49" fmla="*/ 247018 h 2015147"/>
              <a:gd name="connsiteX50" fmla="*/ 983739 w 1950559"/>
              <a:gd name="connsiteY50" fmla="*/ 212349 h 2015147"/>
              <a:gd name="connsiteX51" fmla="*/ 1001073 w 1950559"/>
              <a:gd name="connsiteY51" fmla="*/ 151678 h 2015147"/>
              <a:gd name="connsiteX52" fmla="*/ 1044410 w 1950559"/>
              <a:gd name="connsiteY52" fmla="*/ 117009 h 2015147"/>
              <a:gd name="connsiteX53" fmla="*/ 1074745 w 1950559"/>
              <a:gd name="connsiteY53" fmla="*/ 86673 h 2015147"/>
              <a:gd name="connsiteX54" fmla="*/ 1070412 w 1950559"/>
              <a:gd name="connsiteY54" fmla="*/ 34670 h 2015147"/>
              <a:gd name="connsiteX55" fmla="*/ 1022742 w 1950559"/>
              <a:gd name="connsiteY55" fmla="*/ 4334 h 2015147"/>
              <a:gd name="connsiteX0" fmla="*/ 1022742 w 1950559"/>
              <a:gd name="connsiteY0" fmla="*/ 4334 h 2015147"/>
              <a:gd name="connsiteX1" fmla="*/ 351026 w 1950559"/>
              <a:gd name="connsiteY1" fmla="*/ 0 h 2015147"/>
              <a:gd name="connsiteX2" fmla="*/ 355360 w 1950559"/>
              <a:gd name="connsiteY2" fmla="*/ 706385 h 2015147"/>
              <a:gd name="connsiteX3" fmla="*/ 316357 w 1950559"/>
              <a:gd name="connsiteY3" fmla="*/ 719386 h 2015147"/>
              <a:gd name="connsiteX4" fmla="*/ 264353 w 1950559"/>
              <a:gd name="connsiteY4" fmla="*/ 697718 h 2015147"/>
              <a:gd name="connsiteX5" fmla="*/ 238351 w 1950559"/>
              <a:gd name="connsiteY5" fmla="*/ 671716 h 2015147"/>
              <a:gd name="connsiteX6" fmla="*/ 203682 w 1950559"/>
              <a:gd name="connsiteY6" fmla="*/ 641380 h 2015147"/>
              <a:gd name="connsiteX7" fmla="*/ 134343 w 1950559"/>
              <a:gd name="connsiteY7" fmla="*/ 637047 h 2015147"/>
              <a:gd name="connsiteX8" fmla="*/ 73672 w 1950559"/>
              <a:gd name="connsiteY8" fmla="*/ 650048 h 2015147"/>
              <a:gd name="connsiteX9" fmla="*/ 47670 w 1950559"/>
              <a:gd name="connsiteY9" fmla="*/ 663049 h 2015147"/>
              <a:gd name="connsiteX10" fmla="*/ 21669 w 1950559"/>
              <a:gd name="connsiteY10" fmla="*/ 710719 h 2015147"/>
              <a:gd name="connsiteX11" fmla="*/ 0 w 1950559"/>
              <a:gd name="connsiteY11" fmla="*/ 819060 h 2015147"/>
              <a:gd name="connsiteX12" fmla="*/ 13001 w 1950559"/>
              <a:gd name="connsiteY12" fmla="*/ 944736 h 2015147"/>
              <a:gd name="connsiteX13" fmla="*/ 60671 w 1950559"/>
              <a:gd name="connsiteY13" fmla="*/ 1022742 h 2015147"/>
              <a:gd name="connsiteX14" fmla="*/ 121342 w 1950559"/>
              <a:gd name="connsiteY14" fmla="*/ 1040076 h 2015147"/>
              <a:gd name="connsiteX15" fmla="*/ 190681 w 1950559"/>
              <a:gd name="connsiteY15" fmla="*/ 1031409 h 2015147"/>
              <a:gd name="connsiteX16" fmla="*/ 242685 w 1950559"/>
              <a:gd name="connsiteY16" fmla="*/ 992406 h 2015147"/>
              <a:gd name="connsiteX17" fmla="*/ 281687 w 1950559"/>
              <a:gd name="connsiteY17" fmla="*/ 957737 h 2015147"/>
              <a:gd name="connsiteX18" fmla="*/ 316357 w 1950559"/>
              <a:gd name="connsiteY18" fmla="*/ 949070 h 2015147"/>
              <a:gd name="connsiteX19" fmla="*/ 355360 w 1950559"/>
              <a:gd name="connsiteY19" fmla="*/ 975071 h 2015147"/>
              <a:gd name="connsiteX20" fmla="*/ 351026 w 1950559"/>
              <a:gd name="connsiteY20" fmla="*/ 1655454 h 2015147"/>
              <a:gd name="connsiteX21" fmla="*/ 1048743 w 1950559"/>
              <a:gd name="connsiteY21" fmla="*/ 1655454 h 2015147"/>
              <a:gd name="connsiteX22" fmla="*/ 1066078 w 1950559"/>
              <a:gd name="connsiteY22" fmla="*/ 1698791 h 2015147"/>
              <a:gd name="connsiteX23" fmla="*/ 1027075 w 1950559"/>
              <a:gd name="connsiteY23" fmla="*/ 1759462 h 2015147"/>
              <a:gd name="connsiteX24" fmla="*/ 996740 w 1950559"/>
              <a:gd name="connsiteY24" fmla="*/ 1789798 h 2015147"/>
              <a:gd name="connsiteX25" fmla="*/ 983739 w 1950559"/>
              <a:gd name="connsiteY25" fmla="*/ 1837468 h 2015147"/>
              <a:gd name="connsiteX26" fmla="*/ 992406 w 1950559"/>
              <a:gd name="connsiteY26" fmla="*/ 1924141 h 2015147"/>
              <a:gd name="connsiteX27" fmla="*/ 1022742 w 1950559"/>
              <a:gd name="connsiteY27" fmla="*/ 1984812 h 2015147"/>
              <a:gd name="connsiteX28" fmla="*/ 1105081 w 1950559"/>
              <a:gd name="connsiteY28" fmla="*/ 2006480 h 2015147"/>
              <a:gd name="connsiteX29" fmla="*/ 1191754 w 1950559"/>
              <a:gd name="connsiteY29" fmla="*/ 2015147 h 2015147"/>
              <a:gd name="connsiteX30" fmla="*/ 1278427 w 1950559"/>
              <a:gd name="connsiteY30" fmla="*/ 1997813 h 2015147"/>
              <a:gd name="connsiteX31" fmla="*/ 1356433 w 1950559"/>
              <a:gd name="connsiteY31" fmla="*/ 1958810 h 2015147"/>
              <a:gd name="connsiteX32" fmla="*/ 1373767 w 1950559"/>
              <a:gd name="connsiteY32" fmla="*/ 1867803 h 2015147"/>
              <a:gd name="connsiteX33" fmla="*/ 1365100 w 1950559"/>
              <a:gd name="connsiteY33" fmla="*/ 1785464 h 2015147"/>
              <a:gd name="connsiteX34" fmla="*/ 1334764 w 1950559"/>
              <a:gd name="connsiteY34" fmla="*/ 1746461 h 2015147"/>
              <a:gd name="connsiteX35" fmla="*/ 1287094 w 1950559"/>
              <a:gd name="connsiteY35" fmla="*/ 1698791 h 2015147"/>
              <a:gd name="connsiteX36" fmla="*/ 1317430 w 1950559"/>
              <a:gd name="connsiteY36" fmla="*/ 1655454 h 2015147"/>
              <a:gd name="connsiteX37" fmla="*/ 1950143 w 1950559"/>
              <a:gd name="connsiteY37" fmla="*/ 1659788 h 2015147"/>
              <a:gd name="connsiteX38" fmla="*/ 1950142 w 1950559"/>
              <a:gd name="connsiteY38" fmla="*/ 4334 h 2015147"/>
              <a:gd name="connsiteX39" fmla="*/ 1308762 w 1950559"/>
              <a:gd name="connsiteY39" fmla="*/ 4334 h 2015147"/>
              <a:gd name="connsiteX40" fmla="*/ 1265426 w 1950559"/>
              <a:gd name="connsiteY40" fmla="*/ 47671 h 2015147"/>
              <a:gd name="connsiteX41" fmla="*/ 1274093 w 1950559"/>
              <a:gd name="connsiteY41" fmla="*/ 95341 h 2015147"/>
              <a:gd name="connsiteX42" fmla="*/ 1321763 w 1950559"/>
              <a:gd name="connsiteY42" fmla="*/ 151678 h 2015147"/>
              <a:gd name="connsiteX43" fmla="*/ 1347765 w 1950559"/>
              <a:gd name="connsiteY43" fmla="*/ 216682 h 2015147"/>
              <a:gd name="connsiteX44" fmla="*/ 1334764 w 1950559"/>
              <a:gd name="connsiteY44" fmla="*/ 273020 h 2015147"/>
              <a:gd name="connsiteX45" fmla="*/ 1278427 w 1950559"/>
              <a:gd name="connsiteY45" fmla="*/ 338025 h 2015147"/>
              <a:gd name="connsiteX46" fmla="*/ 1209088 w 1950559"/>
              <a:gd name="connsiteY46" fmla="*/ 368360 h 2015147"/>
              <a:gd name="connsiteX47" fmla="*/ 1100747 w 1950559"/>
              <a:gd name="connsiteY47" fmla="*/ 364027 h 2015147"/>
              <a:gd name="connsiteX48" fmla="*/ 1040076 w 1950559"/>
              <a:gd name="connsiteY48" fmla="*/ 329358 h 2015147"/>
              <a:gd name="connsiteX49" fmla="*/ 996740 w 1950559"/>
              <a:gd name="connsiteY49" fmla="*/ 247018 h 2015147"/>
              <a:gd name="connsiteX50" fmla="*/ 996740 w 1950559"/>
              <a:gd name="connsiteY50" fmla="*/ 216683 h 2015147"/>
              <a:gd name="connsiteX51" fmla="*/ 1001073 w 1950559"/>
              <a:gd name="connsiteY51" fmla="*/ 151678 h 2015147"/>
              <a:gd name="connsiteX52" fmla="*/ 1044410 w 1950559"/>
              <a:gd name="connsiteY52" fmla="*/ 117009 h 2015147"/>
              <a:gd name="connsiteX53" fmla="*/ 1074745 w 1950559"/>
              <a:gd name="connsiteY53" fmla="*/ 86673 h 2015147"/>
              <a:gd name="connsiteX54" fmla="*/ 1070412 w 1950559"/>
              <a:gd name="connsiteY54" fmla="*/ 34670 h 2015147"/>
              <a:gd name="connsiteX55" fmla="*/ 1022742 w 1950559"/>
              <a:gd name="connsiteY55" fmla="*/ 4334 h 2015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950559" h="2015147">
                <a:moveTo>
                  <a:pt x="1022742" y="4334"/>
                </a:moveTo>
                <a:lnTo>
                  <a:pt x="351026" y="0"/>
                </a:lnTo>
                <a:cubicBezTo>
                  <a:pt x="352471" y="235462"/>
                  <a:pt x="374861" y="582876"/>
                  <a:pt x="355360" y="706385"/>
                </a:cubicBezTo>
                <a:lnTo>
                  <a:pt x="316357" y="719386"/>
                </a:lnTo>
                <a:lnTo>
                  <a:pt x="264353" y="697718"/>
                </a:lnTo>
                <a:lnTo>
                  <a:pt x="238351" y="671716"/>
                </a:lnTo>
                <a:lnTo>
                  <a:pt x="203682" y="641380"/>
                </a:lnTo>
                <a:lnTo>
                  <a:pt x="134343" y="637047"/>
                </a:lnTo>
                <a:lnTo>
                  <a:pt x="73672" y="650048"/>
                </a:lnTo>
                <a:lnTo>
                  <a:pt x="47670" y="663049"/>
                </a:lnTo>
                <a:lnTo>
                  <a:pt x="21669" y="710719"/>
                </a:lnTo>
                <a:lnTo>
                  <a:pt x="0" y="819060"/>
                </a:lnTo>
                <a:lnTo>
                  <a:pt x="13001" y="944736"/>
                </a:lnTo>
                <a:lnTo>
                  <a:pt x="60671" y="1022742"/>
                </a:lnTo>
                <a:lnTo>
                  <a:pt x="121342" y="1040076"/>
                </a:lnTo>
                <a:lnTo>
                  <a:pt x="190681" y="1031409"/>
                </a:lnTo>
                <a:lnTo>
                  <a:pt x="242685" y="992406"/>
                </a:lnTo>
                <a:lnTo>
                  <a:pt x="281687" y="957737"/>
                </a:lnTo>
                <a:lnTo>
                  <a:pt x="316357" y="949070"/>
                </a:lnTo>
                <a:lnTo>
                  <a:pt x="355360" y="975071"/>
                </a:lnTo>
                <a:cubicBezTo>
                  <a:pt x="353915" y="1201865"/>
                  <a:pt x="352471" y="1428660"/>
                  <a:pt x="351026" y="1655454"/>
                </a:cubicBezTo>
                <a:lnTo>
                  <a:pt x="1048743" y="1655454"/>
                </a:lnTo>
                <a:lnTo>
                  <a:pt x="1066078" y="1698791"/>
                </a:lnTo>
                <a:lnTo>
                  <a:pt x="1027075" y="1759462"/>
                </a:lnTo>
                <a:lnTo>
                  <a:pt x="996740" y="1789798"/>
                </a:lnTo>
                <a:lnTo>
                  <a:pt x="983739" y="1837468"/>
                </a:lnTo>
                <a:lnTo>
                  <a:pt x="992406" y="1924141"/>
                </a:lnTo>
                <a:lnTo>
                  <a:pt x="1022742" y="1984812"/>
                </a:lnTo>
                <a:lnTo>
                  <a:pt x="1105081" y="2006480"/>
                </a:lnTo>
                <a:lnTo>
                  <a:pt x="1191754" y="2015147"/>
                </a:lnTo>
                <a:lnTo>
                  <a:pt x="1278427" y="1997813"/>
                </a:lnTo>
                <a:lnTo>
                  <a:pt x="1356433" y="1958810"/>
                </a:lnTo>
                <a:lnTo>
                  <a:pt x="1373767" y="1867803"/>
                </a:lnTo>
                <a:lnTo>
                  <a:pt x="1365100" y="1785464"/>
                </a:lnTo>
                <a:lnTo>
                  <a:pt x="1334764" y="1746461"/>
                </a:lnTo>
                <a:lnTo>
                  <a:pt x="1287094" y="1698791"/>
                </a:lnTo>
                <a:lnTo>
                  <a:pt x="1317430" y="1655454"/>
                </a:lnTo>
                <a:lnTo>
                  <a:pt x="1950143" y="1659788"/>
                </a:lnTo>
                <a:cubicBezTo>
                  <a:pt x="1948698" y="1107970"/>
                  <a:pt x="1951587" y="556152"/>
                  <a:pt x="1950142" y="4334"/>
                </a:cubicBezTo>
                <a:lnTo>
                  <a:pt x="1308762" y="4334"/>
                </a:lnTo>
                <a:lnTo>
                  <a:pt x="1265426" y="47671"/>
                </a:lnTo>
                <a:lnTo>
                  <a:pt x="1274093" y="95341"/>
                </a:lnTo>
                <a:lnTo>
                  <a:pt x="1321763" y="151678"/>
                </a:lnTo>
                <a:cubicBezTo>
                  <a:pt x="1334764" y="171902"/>
                  <a:pt x="1345598" y="196458"/>
                  <a:pt x="1347765" y="216682"/>
                </a:cubicBezTo>
                <a:cubicBezTo>
                  <a:pt x="1349932" y="236906"/>
                  <a:pt x="1343431" y="252796"/>
                  <a:pt x="1334764" y="273020"/>
                </a:cubicBezTo>
                <a:lnTo>
                  <a:pt x="1278427" y="338025"/>
                </a:lnTo>
                <a:cubicBezTo>
                  <a:pt x="1252425" y="345248"/>
                  <a:pt x="1238701" y="364026"/>
                  <a:pt x="1209088" y="368360"/>
                </a:cubicBezTo>
                <a:cubicBezTo>
                  <a:pt x="1179475" y="372694"/>
                  <a:pt x="1136861" y="366916"/>
                  <a:pt x="1100747" y="364027"/>
                </a:cubicBezTo>
                <a:lnTo>
                  <a:pt x="1040076" y="329358"/>
                </a:lnTo>
                <a:lnTo>
                  <a:pt x="996740" y="247018"/>
                </a:lnTo>
                <a:lnTo>
                  <a:pt x="996740" y="216683"/>
                </a:lnTo>
                <a:lnTo>
                  <a:pt x="1001073" y="151678"/>
                </a:lnTo>
                <a:lnTo>
                  <a:pt x="1044410" y="117009"/>
                </a:lnTo>
                <a:lnTo>
                  <a:pt x="1074745" y="86673"/>
                </a:lnTo>
                <a:lnTo>
                  <a:pt x="1070412" y="34670"/>
                </a:lnTo>
                <a:lnTo>
                  <a:pt x="1022742" y="4334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2884963" y="4429579"/>
            <a:ext cx="2946720" cy="1950915"/>
          </a:xfrm>
          <a:custGeom>
            <a:avLst/>
            <a:gdLst>
              <a:gd name="connsiteX0" fmla="*/ 351026 w 1997813"/>
              <a:gd name="connsiteY0" fmla="*/ 706385 h 1651120"/>
              <a:gd name="connsiteX1" fmla="*/ 351026 w 1997813"/>
              <a:gd name="connsiteY1" fmla="*/ 0 h 1651120"/>
              <a:gd name="connsiteX2" fmla="*/ 1044410 w 1997813"/>
              <a:gd name="connsiteY2" fmla="*/ 8667 h 1651120"/>
              <a:gd name="connsiteX3" fmla="*/ 1074745 w 1997813"/>
              <a:gd name="connsiteY3" fmla="*/ 43336 h 1651120"/>
              <a:gd name="connsiteX4" fmla="*/ 1079079 w 1997813"/>
              <a:gd name="connsiteY4" fmla="*/ 69338 h 1651120"/>
              <a:gd name="connsiteX5" fmla="*/ 1053077 w 1997813"/>
              <a:gd name="connsiteY5" fmla="*/ 99674 h 1651120"/>
              <a:gd name="connsiteX6" fmla="*/ 1009741 w 1997813"/>
              <a:gd name="connsiteY6" fmla="*/ 143010 h 1651120"/>
              <a:gd name="connsiteX7" fmla="*/ 983739 w 1997813"/>
              <a:gd name="connsiteY7" fmla="*/ 195014 h 1651120"/>
              <a:gd name="connsiteX8" fmla="*/ 1005407 w 1997813"/>
              <a:gd name="connsiteY8" fmla="*/ 294688 h 1651120"/>
              <a:gd name="connsiteX9" fmla="*/ 1053077 w 1997813"/>
              <a:gd name="connsiteY9" fmla="*/ 342358 h 1651120"/>
              <a:gd name="connsiteX10" fmla="*/ 1178753 w 1997813"/>
              <a:gd name="connsiteY10" fmla="*/ 364026 h 1651120"/>
              <a:gd name="connsiteX11" fmla="*/ 1326097 w 1997813"/>
              <a:gd name="connsiteY11" fmla="*/ 325024 h 1651120"/>
              <a:gd name="connsiteX12" fmla="*/ 1369433 w 1997813"/>
              <a:gd name="connsiteY12" fmla="*/ 255685 h 1651120"/>
              <a:gd name="connsiteX13" fmla="*/ 1369433 w 1997813"/>
              <a:gd name="connsiteY13" fmla="*/ 173346 h 1651120"/>
              <a:gd name="connsiteX14" fmla="*/ 1330431 w 1997813"/>
              <a:gd name="connsiteY14" fmla="*/ 117008 h 1651120"/>
              <a:gd name="connsiteX15" fmla="*/ 1295761 w 1997813"/>
              <a:gd name="connsiteY15" fmla="*/ 78006 h 1651120"/>
              <a:gd name="connsiteX16" fmla="*/ 1300095 w 1997813"/>
              <a:gd name="connsiteY16" fmla="*/ 43336 h 1651120"/>
              <a:gd name="connsiteX17" fmla="*/ 1321763 w 1997813"/>
              <a:gd name="connsiteY17" fmla="*/ 4333 h 1651120"/>
              <a:gd name="connsiteX18" fmla="*/ 1993479 w 1997813"/>
              <a:gd name="connsiteY18" fmla="*/ 4333 h 1651120"/>
              <a:gd name="connsiteX19" fmla="*/ 1993479 w 1997813"/>
              <a:gd name="connsiteY19" fmla="*/ 684716 h 1651120"/>
              <a:gd name="connsiteX20" fmla="*/ 1984812 w 1997813"/>
              <a:gd name="connsiteY20" fmla="*/ 723719 h 1651120"/>
              <a:gd name="connsiteX21" fmla="*/ 1950142 w 1997813"/>
              <a:gd name="connsiteY21" fmla="*/ 732387 h 1651120"/>
              <a:gd name="connsiteX22" fmla="*/ 1906806 w 1997813"/>
              <a:gd name="connsiteY22" fmla="*/ 689050 h 1651120"/>
              <a:gd name="connsiteX23" fmla="*/ 1850469 w 1997813"/>
              <a:gd name="connsiteY23" fmla="*/ 641380 h 1651120"/>
              <a:gd name="connsiteX24" fmla="*/ 1759462 w 1997813"/>
              <a:gd name="connsiteY24" fmla="*/ 641380 h 1651120"/>
              <a:gd name="connsiteX25" fmla="*/ 1694457 w 1997813"/>
              <a:gd name="connsiteY25" fmla="*/ 671715 h 1651120"/>
              <a:gd name="connsiteX26" fmla="*/ 1659788 w 1997813"/>
              <a:gd name="connsiteY26" fmla="*/ 715052 h 1651120"/>
              <a:gd name="connsiteX27" fmla="*/ 1638120 w 1997813"/>
              <a:gd name="connsiteY27" fmla="*/ 784390 h 1651120"/>
              <a:gd name="connsiteX28" fmla="*/ 1629452 w 1997813"/>
              <a:gd name="connsiteY28" fmla="*/ 905733 h 1651120"/>
              <a:gd name="connsiteX29" fmla="*/ 1668455 w 1997813"/>
              <a:gd name="connsiteY29" fmla="*/ 988072 h 1651120"/>
              <a:gd name="connsiteX30" fmla="*/ 1750795 w 1997813"/>
              <a:gd name="connsiteY30" fmla="*/ 1040076 h 1651120"/>
              <a:gd name="connsiteX31" fmla="*/ 1833134 w 1997813"/>
              <a:gd name="connsiteY31" fmla="*/ 1040076 h 1651120"/>
              <a:gd name="connsiteX32" fmla="*/ 1885138 w 1997813"/>
              <a:gd name="connsiteY32" fmla="*/ 1001073 h 1651120"/>
              <a:gd name="connsiteX33" fmla="*/ 1928474 w 1997813"/>
              <a:gd name="connsiteY33" fmla="*/ 949069 h 1651120"/>
              <a:gd name="connsiteX34" fmla="*/ 1950142 w 1997813"/>
              <a:gd name="connsiteY34" fmla="*/ 931734 h 1651120"/>
              <a:gd name="connsiteX35" fmla="*/ 1993479 w 1997813"/>
              <a:gd name="connsiteY35" fmla="*/ 953403 h 1651120"/>
              <a:gd name="connsiteX36" fmla="*/ 1997813 w 1997813"/>
              <a:gd name="connsiteY36" fmla="*/ 1651120 h 1651120"/>
              <a:gd name="connsiteX37" fmla="*/ 338025 w 1997813"/>
              <a:gd name="connsiteY37" fmla="*/ 1646787 h 1651120"/>
              <a:gd name="connsiteX38" fmla="*/ 359693 w 1997813"/>
              <a:gd name="connsiteY38" fmla="*/ 970737 h 1651120"/>
              <a:gd name="connsiteX39" fmla="*/ 316357 w 1997813"/>
              <a:gd name="connsiteY39" fmla="*/ 944735 h 1651120"/>
              <a:gd name="connsiteX40" fmla="*/ 277354 w 1997813"/>
              <a:gd name="connsiteY40" fmla="*/ 953403 h 1651120"/>
              <a:gd name="connsiteX41" fmla="*/ 234017 w 1997813"/>
              <a:gd name="connsiteY41" fmla="*/ 1005406 h 1651120"/>
              <a:gd name="connsiteX42" fmla="*/ 190681 w 1997813"/>
              <a:gd name="connsiteY42" fmla="*/ 1022741 h 1651120"/>
              <a:gd name="connsiteX43" fmla="*/ 130010 w 1997813"/>
              <a:gd name="connsiteY43" fmla="*/ 1031408 h 1651120"/>
              <a:gd name="connsiteX44" fmla="*/ 73672 w 1997813"/>
              <a:gd name="connsiteY44" fmla="*/ 1014074 h 1651120"/>
              <a:gd name="connsiteX45" fmla="*/ 21669 w 1997813"/>
              <a:gd name="connsiteY45" fmla="*/ 953403 h 1651120"/>
              <a:gd name="connsiteX46" fmla="*/ 0 w 1997813"/>
              <a:gd name="connsiteY46" fmla="*/ 853729 h 1651120"/>
              <a:gd name="connsiteX47" fmla="*/ 4334 w 1997813"/>
              <a:gd name="connsiteY47" fmla="*/ 771389 h 1651120"/>
              <a:gd name="connsiteX48" fmla="*/ 39003 w 1997813"/>
              <a:gd name="connsiteY48" fmla="*/ 684716 h 1651120"/>
              <a:gd name="connsiteX49" fmla="*/ 86673 w 1997813"/>
              <a:gd name="connsiteY49" fmla="*/ 645714 h 1651120"/>
              <a:gd name="connsiteX50" fmla="*/ 164679 w 1997813"/>
              <a:gd name="connsiteY50" fmla="*/ 632713 h 1651120"/>
              <a:gd name="connsiteX51" fmla="*/ 221016 w 1997813"/>
              <a:gd name="connsiteY51" fmla="*/ 663048 h 1651120"/>
              <a:gd name="connsiteX52" fmla="*/ 255686 w 1997813"/>
              <a:gd name="connsiteY52" fmla="*/ 693384 h 1651120"/>
              <a:gd name="connsiteX53" fmla="*/ 303356 w 1997813"/>
              <a:gd name="connsiteY53" fmla="*/ 723719 h 1651120"/>
              <a:gd name="connsiteX54" fmla="*/ 351026 w 1997813"/>
              <a:gd name="connsiteY54" fmla="*/ 706385 h 1651120"/>
              <a:gd name="connsiteX0" fmla="*/ 351026 w 1997813"/>
              <a:gd name="connsiteY0" fmla="*/ 706385 h 1651121"/>
              <a:gd name="connsiteX1" fmla="*/ 351026 w 1997813"/>
              <a:gd name="connsiteY1" fmla="*/ 0 h 1651121"/>
              <a:gd name="connsiteX2" fmla="*/ 1044410 w 1997813"/>
              <a:gd name="connsiteY2" fmla="*/ 8667 h 1651121"/>
              <a:gd name="connsiteX3" fmla="*/ 1074745 w 1997813"/>
              <a:gd name="connsiteY3" fmla="*/ 43336 h 1651121"/>
              <a:gd name="connsiteX4" fmla="*/ 1079079 w 1997813"/>
              <a:gd name="connsiteY4" fmla="*/ 69338 h 1651121"/>
              <a:gd name="connsiteX5" fmla="*/ 1053077 w 1997813"/>
              <a:gd name="connsiteY5" fmla="*/ 99674 h 1651121"/>
              <a:gd name="connsiteX6" fmla="*/ 1009741 w 1997813"/>
              <a:gd name="connsiteY6" fmla="*/ 143010 h 1651121"/>
              <a:gd name="connsiteX7" fmla="*/ 983739 w 1997813"/>
              <a:gd name="connsiteY7" fmla="*/ 195014 h 1651121"/>
              <a:gd name="connsiteX8" fmla="*/ 1005407 w 1997813"/>
              <a:gd name="connsiteY8" fmla="*/ 294688 h 1651121"/>
              <a:gd name="connsiteX9" fmla="*/ 1053077 w 1997813"/>
              <a:gd name="connsiteY9" fmla="*/ 342358 h 1651121"/>
              <a:gd name="connsiteX10" fmla="*/ 1178753 w 1997813"/>
              <a:gd name="connsiteY10" fmla="*/ 364026 h 1651121"/>
              <a:gd name="connsiteX11" fmla="*/ 1326097 w 1997813"/>
              <a:gd name="connsiteY11" fmla="*/ 325024 h 1651121"/>
              <a:gd name="connsiteX12" fmla="*/ 1369433 w 1997813"/>
              <a:gd name="connsiteY12" fmla="*/ 255685 h 1651121"/>
              <a:gd name="connsiteX13" fmla="*/ 1369433 w 1997813"/>
              <a:gd name="connsiteY13" fmla="*/ 173346 h 1651121"/>
              <a:gd name="connsiteX14" fmla="*/ 1330431 w 1997813"/>
              <a:gd name="connsiteY14" fmla="*/ 117008 h 1651121"/>
              <a:gd name="connsiteX15" fmla="*/ 1295761 w 1997813"/>
              <a:gd name="connsiteY15" fmla="*/ 78006 h 1651121"/>
              <a:gd name="connsiteX16" fmla="*/ 1300095 w 1997813"/>
              <a:gd name="connsiteY16" fmla="*/ 43336 h 1651121"/>
              <a:gd name="connsiteX17" fmla="*/ 1321763 w 1997813"/>
              <a:gd name="connsiteY17" fmla="*/ 4333 h 1651121"/>
              <a:gd name="connsiteX18" fmla="*/ 1993479 w 1997813"/>
              <a:gd name="connsiteY18" fmla="*/ 4333 h 1651121"/>
              <a:gd name="connsiteX19" fmla="*/ 1993479 w 1997813"/>
              <a:gd name="connsiteY19" fmla="*/ 684716 h 1651121"/>
              <a:gd name="connsiteX20" fmla="*/ 1984812 w 1997813"/>
              <a:gd name="connsiteY20" fmla="*/ 723719 h 1651121"/>
              <a:gd name="connsiteX21" fmla="*/ 1950142 w 1997813"/>
              <a:gd name="connsiteY21" fmla="*/ 732387 h 1651121"/>
              <a:gd name="connsiteX22" fmla="*/ 1906806 w 1997813"/>
              <a:gd name="connsiteY22" fmla="*/ 689050 h 1651121"/>
              <a:gd name="connsiteX23" fmla="*/ 1850469 w 1997813"/>
              <a:gd name="connsiteY23" fmla="*/ 641380 h 1651121"/>
              <a:gd name="connsiteX24" fmla="*/ 1759462 w 1997813"/>
              <a:gd name="connsiteY24" fmla="*/ 641380 h 1651121"/>
              <a:gd name="connsiteX25" fmla="*/ 1694457 w 1997813"/>
              <a:gd name="connsiteY25" fmla="*/ 671715 h 1651121"/>
              <a:gd name="connsiteX26" fmla="*/ 1659788 w 1997813"/>
              <a:gd name="connsiteY26" fmla="*/ 715052 h 1651121"/>
              <a:gd name="connsiteX27" fmla="*/ 1638120 w 1997813"/>
              <a:gd name="connsiteY27" fmla="*/ 784390 h 1651121"/>
              <a:gd name="connsiteX28" fmla="*/ 1629452 w 1997813"/>
              <a:gd name="connsiteY28" fmla="*/ 905733 h 1651121"/>
              <a:gd name="connsiteX29" fmla="*/ 1668455 w 1997813"/>
              <a:gd name="connsiteY29" fmla="*/ 988072 h 1651121"/>
              <a:gd name="connsiteX30" fmla="*/ 1750795 w 1997813"/>
              <a:gd name="connsiteY30" fmla="*/ 1040076 h 1651121"/>
              <a:gd name="connsiteX31" fmla="*/ 1833134 w 1997813"/>
              <a:gd name="connsiteY31" fmla="*/ 1040076 h 1651121"/>
              <a:gd name="connsiteX32" fmla="*/ 1885138 w 1997813"/>
              <a:gd name="connsiteY32" fmla="*/ 1001073 h 1651121"/>
              <a:gd name="connsiteX33" fmla="*/ 1928474 w 1997813"/>
              <a:gd name="connsiteY33" fmla="*/ 949069 h 1651121"/>
              <a:gd name="connsiteX34" fmla="*/ 1950142 w 1997813"/>
              <a:gd name="connsiteY34" fmla="*/ 931734 h 1651121"/>
              <a:gd name="connsiteX35" fmla="*/ 1993479 w 1997813"/>
              <a:gd name="connsiteY35" fmla="*/ 953403 h 1651121"/>
              <a:gd name="connsiteX36" fmla="*/ 1997813 w 1997813"/>
              <a:gd name="connsiteY36" fmla="*/ 1651120 h 1651121"/>
              <a:gd name="connsiteX37" fmla="*/ 346692 w 1997813"/>
              <a:gd name="connsiteY37" fmla="*/ 1651121 h 1651121"/>
              <a:gd name="connsiteX38" fmla="*/ 359693 w 1997813"/>
              <a:gd name="connsiteY38" fmla="*/ 970737 h 1651121"/>
              <a:gd name="connsiteX39" fmla="*/ 316357 w 1997813"/>
              <a:gd name="connsiteY39" fmla="*/ 944735 h 1651121"/>
              <a:gd name="connsiteX40" fmla="*/ 277354 w 1997813"/>
              <a:gd name="connsiteY40" fmla="*/ 953403 h 1651121"/>
              <a:gd name="connsiteX41" fmla="*/ 234017 w 1997813"/>
              <a:gd name="connsiteY41" fmla="*/ 1005406 h 1651121"/>
              <a:gd name="connsiteX42" fmla="*/ 190681 w 1997813"/>
              <a:gd name="connsiteY42" fmla="*/ 1022741 h 1651121"/>
              <a:gd name="connsiteX43" fmla="*/ 130010 w 1997813"/>
              <a:gd name="connsiteY43" fmla="*/ 1031408 h 1651121"/>
              <a:gd name="connsiteX44" fmla="*/ 73672 w 1997813"/>
              <a:gd name="connsiteY44" fmla="*/ 1014074 h 1651121"/>
              <a:gd name="connsiteX45" fmla="*/ 21669 w 1997813"/>
              <a:gd name="connsiteY45" fmla="*/ 953403 h 1651121"/>
              <a:gd name="connsiteX46" fmla="*/ 0 w 1997813"/>
              <a:gd name="connsiteY46" fmla="*/ 853729 h 1651121"/>
              <a:gd name="connsiteX47" fmla="*/ 4334 w 1997813"/>
              <a:gd name="connsiteY47" fmla="*/ 771389 h 1651121"/>
              <a:gd name="connsiteX48" fmla="*/ 39003 w 1997813"/>
              <a:gd name="connsiteY48" fmla="*/ 684716 h 1651121"/>
              <a:gd name="connsiteX49" fmla="*/ 86673 w 1997813"/>
              <a:gd name="connsiteY49" fmla="*/ 645714 h 1651121"/>
              <a:gd name="connsiteX50" fmla="*/ 164679 w 1997813"/>
              <a:gd name="connsiteY50" fmla="*/ 632713 h 1651121"/>
              <a:gd name="connsiteX51" fmla="*/ 221016 w 1997813"/>
              <a:gd name="connsiteY51" fmla="*/ 663048 h 1651121"/>
              <a:gd name="connsiteX52" fmla="*/ 255686 w 1997813"/>
              <a:gd name="connsiteY52" fmla="*/ 693384 h 1651121"/>
              <a:gd name="connsiteX53" fmla="*/ 303356 w 1997813"/>
              <a:gd name="connsiteY53" fmla="*/ 723719 h 1651121"/>
              <a:gd name="connsiteX54" fmla="*/ 351026 w 1997813"/>
              <a:gd name="connsiteY54" fmla="*/ 706385 h 1651121"/>
              <a:gd name="connsiteX0" fmla="*/ 351026 w 1997813"/>
              <a:gd name="connsiteY0" fmla="*/ 706385 h 1651121"/>
              <a:gd name="connsiteX1" fmla="*/ 351026 w 1997813"/>
              <a:gd name="connsiteY1" fmla="*/ 0 h 1651121"/>
              <a:gd name="connsiteX2" fmla="*/ 1044410 w 1997813"/>
              <a:gd name="connsiteY2" fmla="*/ 8667 h 1651121"/>
              <a:gd name="connsiteX3" fmla="*/ 1074745 w 1997813"/>
              <a:gd name="connsiteY3" fmla="*/ 43336 h 1651121"/>
              <a:gd name="connsiteX4" fmla="*/ 1079079 w 1997813"/>
              <a:gd name="connsiteY4" fmla="*/ 69338 h 1651121"/>
              <a:gd name="connsiteX5" fmla="*/ 1053077 w 1997813"/>
              <a:gd name="connsiteY5" fmla="*/ 99674 h 1651121"/>
              <a:gd name="connsiteX6" fmla="*/ 1009741 w 1997813"/>
              <a:gd name="connsiteY6" fmla="*/ 143010 h 1651121"/>
              <a:gd name="connsiteX7" fmla="*/ 983739 w 1997813"/>
              <a:gd name="connsiteY7" fmla="*/ 195014 h 1651121"/>
              <a:gd name="connsiteX8" fmla="*/ 1005407 w 1997813"/>
              <a:gd name="connsiteY8" fmla="*/ 294688 h 1651121"/>
              <a:gd name="connsiteX9" fmla="*/ 1053077 w 1997813"/>
              <a:gd name="connsiteY9" fmla="*/ 342358 h 1651121"/>
              <a:gd name="connsiteX10" fmla="*/ 1178753 w 1997813"/>
              <a:gd name="connsiteY10" fmla="*/ 364026 h 1651121"/>
              <a:gd name="connsiteX11" fmla="*/ 1326097 w 1997813"/>
              <a:gd name="connsiteY11" fmla="*/ 325024 h 1651121"/>
              <a:gd name="connsiteX12" fmla="*/ 1369433 w 1997813"/>
              <a:gd name="connsiteY12" fmla="*/ 255685 h 1651121"/>
              <a:gd name="connsiteX13" fmla="*/ 1369433 w 1997813"/>
              <a:gd name="connsiteY13" fmla="*/ 173346 h 1651121"/>
              <a:gd name="connsiteX14" fmla="*/ 1330431 w 1997813"/>
              <a:gd name="connsiteY14" fmla="*/ 117008 h 1651121"/>
              <a:gd name="connsiteX15" fmla="*/ 1295761 w 1997813"/>
              <a:gd name="connsiteY15" fmla="*/ 78006 h 1651121"/>
              <a:gd name="connsiteX16" fmla="*/ 1300095 w 1997813"/>
              <a:gd name="connsiteY16" fmla="*/ 43336 h 1651121"/>
              <a:gd name="connsiteX17" fmla="*/ 1321763 w 1997813"/>
              <a:gd name="connsiteY17" fmla="*/ 4333 h 1651121"/>
              <a:gd name="connsiteX18" fmla="*/ 1993479 w 1997813"/>
              <a:gd name="connsiteY18" fmla="*/ 4333 h 1651121"/>
              <a:gd name="connsiteX19" fmla="*/ 1993479 w 1997813"/>
              <a:gd name="connsiteY19" fmla="*/ 684716 h 1651121"/>
              <a:gd name="connsiteX20" fmla="*/ 1984812 w 1997813"/>
              <a:gd name="connsiteY20" fmla="*/ 723719 h 1651121"/>
              <a:gd name="connsiteX21" fmla="*/ 1950142 w 1997813"/>
              <a:gd name="connsiteY21" fmla="*/ 732387 h 1651121"/>
              <a:gd name="connsiteX22" fmla="*/ 1906806 w 1997813"/>
              <a:gd name="connsiteY22" fmla="*/ 689050 h 1651121"/>
              <a:gd name="connsiteX23" fmla="*/ 1850469 w 1997813"/>
              <a:gd name="connsiteY23" fmla="*/ 641380 h 1651121"/>
              <a:gd name="connsiteX24" fmla="*/ 1759462 w 1997813"/>
              <a:gd name="connsiteY24" fmla="*/ 641380 h 1651121"/>
              <a:gd name="connsiteX25" fmla="*/ 1694457 w 1997813"/>
              <a:gd name="connsiteY25" fmla="*/ 671715 h 1651121"/>
              <a:gd name="connsiteX26" fmla="*/ 1659788 w 1997813"/>
              <a:gd name="connsiteY26" fmla="*/ 715052 h 1651121"/>
              <a:gd name="connsiteX27" fmla="*/ 1638120 w 1997813"/>
              <a:gd name="connsiteY27" fmla="*/ 784390 h 1651121"/>
              <a:gd name="connsiteX28" fmla="*/ 1629452 w 1997813"/>
              <a:gd name="connsiteY28" fmla="*/ 905733 h 1651121"/>
              <a:gd name="connsiteX29" fmla="*/ 1668455 w 1997813"/>
              <a:gd name="connsiteY29" fmla="*/ 988072 h 1651121"/>
              <a:gd name="connsiteX30" fmla="*/ 1750795 w 1997813"/>
              <a:gd name="connsiteY30" fmla="*/ 1040076 h 1651121"/>
              <a:gd name="connsiteX31" fmla="*/ 1833134 w 1997813"/>
              <a:gd name="connsiteY31" fmla="*/ 1040076 h 1651121"/>
              <a:gd name="connsiteX32" fmla="*/ 1885138 w 1997813"/>
              <a:gd name="connsiteY32" fmla="*/ 1001073 h 1651121"/>
              <a:gd name="connsiteX33" fmla="*/ 1928474 w 1997813"/>
              <a:gd name="connsiteY33" fmla="*/ 949069 h 1651121"/>
              <a:gd name="connsiteX34" fmla="*/ 1950142 w 1997813"/>
              <a:gd name="connsiteY34" fmla="*/ 931734 h 1651121"/>
              <a:gd name="connsiteX35" fmla="*/ 1993479 w 1997813"/>
              <a:gd name="connsiteY35" fmla="*/ 953403 h 1651121"/>
              <a:gd name="connsiteX36" fmla="*/ 1997813 w 1997813"/>
              <a:gd name="connsiteY36" fmla="*/ 1651120 h 1651121"/>
              <a:gd name="connsiteX37" fmla="*/ 359693 w 1997813"/>
              <a:gd name="connsiteY37" fmla="*/ 1651121 h 1651121"/>
              <a:gd name="connsiteX38" fmla="*/ 359693 w 1997813"/>
              <a:gd name="connsiteY38" fmla="*/ 970737 h 1651121"/>
              <a:gd name="connsiteX39" fmla="*/ 316357 w 1997813"/>
              <a:gd name="connsiteY39" fmla="*/ 944735 h 1651121"/>
              <a:gd name="connsiteX40" fmla="*/ 277354 w 1997813"/>
              <a:gd name="connsiteY40" fmla="*/ 953403 h 1651121"/>
              <a:gd name="connsiteX41" fmla="*/ 234017 w 1997813"/>
              <a:gd name="connsiteY41" fmla="*/ 1005406 h 1651121"/>
              <a:gd name="connsiteX42" fmla="*/ 190681 w 1997813"/>
              <a:gd name="connsiteY42" fmla="*/ 1022741 h 1651121"/>
              <a:gd name="connsiteX43" fmla="*/ 130010 w 1997813"/>
              <a:gd name="connsiteY43" fmla="*/ 1031408 h 1651121"/>
              <a:gd name="connsiteX44" fmla="*/ 73672 w 1997813"/>
              <a:gd name="connsiteY44" fmla="*/ 1014074 h 1651121"/>
              <a:gd name="connsiteX45" fmla="*/ 21669 w 1997813"/>
              <a:gd name="connsiteY45" fmla="*/ 953403 h 1651121"/>
              <a:gd name="connsiteX46" fmla="*/ 0 w 1997813"/>
              <a:gd name="connsiteY46" fmla="*/ 853729 h 1651121"/>
              <a:gd name="connsiteX47" fmla="*/ 4334 w 1997813"/>
              <a:gd name="connsiteY47" fmla="*/ 771389 h 1651121"/>
              <a:gd name="connsiteX48" fmla="*/ 39003 w 1997813"/>
              <a:gd name="connsiteY48" fmla="*/ 684716 h 1651121"/>
              <a:gd name="connsiteX49" fmla="*/ 86673 w 1997813"/>
              <a:gd name="connsiteY49" fmla="*/ 645714 h 1651121"/>
              <a:gd name="connsiteX50" fmla="*/ 164679 w 1997813"/>
              <a:gd name="connsiteY50" fmla="*/ 632713 h 1651121"/>
              <a:gd name="connsiteX51" fmla="*/ 221016 w 1997813"/>
              <a:gd name="connsiteY51" fmla="*/ 663048 h 1651121"/>
              <a:gd name="connsiteX52" fmla="*/ 255686 w 1997813"/>
              <a:gd name="connsiteY52" fmla="*/ 693384 h 1651121"/>
              <a:gd name="connsiteX53" fmla="*/ 303356 w 1997813"/>
              <a:gd name="connsiteY53" fmla="*/ 723719 h 1651121"/>
              <a:gd name="connsiteX54" fmla="*/ 351026 w 1997813"/>
              <a:gd name="connsiteY54" fmla="*/ 706385 h 1651121"/>
              <a:gd name="connsiteX0" fmla="*/ 351026 w 1997813"/>
              <a:gd name="connsiteY0" fmla="*/ 706385 h 1651121"/>
              <a:gd name="connsiteX1" fmla="*/ 351026 w 1997813"/>
              <a:gd name="connsiteY1" fmla="*/ 0 h 1651121"/>
              <a:gd name="connsiteX2" fmla="*/ 1044410 w 1997813"/>
              <a:gd name="connsiteY2" fmla="*/ 8667 h 1651121"/>
              <a:gd name="connsiteX3" fmla="*/ 1074745 w 1997813"/>
              <a:gd name="connsiteY3" fmla="*/ 43336 h 1651121"/>
              <a:gd name="connsiteX4" fmla="*/ 1079079 w 1997813"/>
              <a:gd name="connsiteY4" fmla="*/ 69338 h 1651121"/>
              <a:gd name="connsiteX5" fmla="*/ 1053077 w 1997813"/>
              <a:gd name="connsiteY5" fmla="*/ 99674 h 1651121"/>
              <a:gd name="connsiteX6" fmla="*/ 1009741 w 1997813"/>
              <a:gd name="connsiteY6" fmla="*/ 143010 h 1651121"/>
              <a:gd name="connsiteX7" fmla="*/ 983739 w 1997813"/>
              <a:gd name="connsiteY7" fmla="*/ 195014 h 1651121"/>
              <a:gd name="connsiteX8" fmla="*/ 1005407 w 1997813"/>
              <a:gd name="connsiteY8" fmla="*/ 294688 h 1651121"/>
              <a:gd name="connsiteX9" fmla="*/ 1053077 w 1997813"/>
              <a:gd name="connsiteY9" fmla="*/ 342358 h 1651121"/>
              <a:gd name="connsiteX10" fmla="*/ 1178753 w 1997813"/>
              <a:gd name="connsiteY10" fmla="*/ 364026 h 1651121"/>
              <a:gd name="connsiteX11" fmla="*/ 1326097 w 1997813"/>
              <a:gd name="connsiteY11" fmla="*/ 325024 h 1651121"/>
              <a:gd name="connsiteX12" fmla="*/ 1369433 w 1997813"/>
              <a:gd name="connsiteY12" fmla="*/ 255685 h 1651121"/>
              <a:gd name="connsiteX13" fmla="*/ 1369433 w 1997813"/>
              <a:gd name="connsiteY13" fmla="*/ 173346 h 1651121"/>
              <a:gd name="connsiteX14" fmla="*/ 1330431 w 1997813"/>
              <a:gd name="connsiteY14" fmla="*/ 117008 h 1651121"/>
              <a:gd name="connsiteX15" fmla="*/ 1295761 w 1997813"/>
              <a:gd name="connsiteY15" fmla="*/ 78006 h 1651121"/>
              <a:gd name="connsiteX16" fmla="*/ 1300095 w 1997813"/>
              <a:gd name="connsiteY16" fmla="*/ 43336 h 1651121"/>
              <a:gd name="connsiteX17" fmla="*/ 1321763 w 1997813"/>
              <a:gd name="connsiteY17" fmla="*/ 4333 h 1651121"/>
              <a:gd name="connsiteX18" fmla="*/ 1993479 w 1997813"/>
              <a:gd name="connsiteY18" fmla="*/ 4333 h 1651121"/>
              <a:gd name="connsiteX19" fmla="*/ 1993479 w 1997813"/>
              <a:gd name="connsiteY19" fmla="*/ 684716 h 1651121"/>
              <a:gd name="connsiteX20" fmla="*/ 1984812 w 1997813"/>
              <a:gd name="connsiteY20" fmla="*/ 723719 h 1651121"/>
              <a:gd name="connsiteX21" fmla="*/ 1950142 w 1997813"/>
              <a:gd name="connsiteY21" fmla="*/ 732387 h 1651121"/>
              <a:gd name="connsiteX22" fmla="*/ 1906806 w 1997813"/>
              <a:gd name="connsiteY22" fmla="*/ 689050 h 1651121"/>
              <a:gd name="connsiteX23" fmla="*/ 1850469 w 1997813"/>
              <a:gd name="connsiteY23" fmla="*/ 641380 h 1651121"/>
              <a:gd name="connsiteX24" fmla="*/ 1759462 w 1997813"/>
              <a:gd name="connsiteY24" fmla="*/ 641380 h 1651121"/>
              <a:gd name="connsiteX25" fmla="*/ 1694457 w 1997813"/>
              <a:gd name="connsiteY25" fmla="*/ 671715 h 1651121"/>
              <a:gd name="connsiteX26" fmla="*/ 1659788 w 1997813"/>
              <a:gd name="connsiteY26" fmla="*/ 715052 h 1651121"/>
              <a:gd name="connsiteX27" fmla="*/ 1638120 w 1997813"/>
              <a:gd name="connsiteY27" fmla="*/ 784390 h 1651121"/>
              <a:gd name="connsiteX28" fmla="*/ 1629452 w 1997813"/>
              <a:gd name="connsiteY28" fmla="*/ 905733 h 1651121"/>
              <a:gd name="connsiteX29" fmla="*/ 1668455 w 1997813"/>
              <a:gd name="connsiteY29" fmla="*/ 988072 h 1651121"/>
              <a:gd name="connsiteX30" fmla="*/ 1750795 w 1997813"/>
              <a:gd name="connsiteY30" fmla="*/ 1040076 h 1651121"/>
              <a:gd name="connsiteX31" fmla="*/ 1833134 w 1997813"/>
              <a:gd name="connsiteY31" fmla="*/ 1040076 h 1651121"/>
              <a:gd name="connsiteX32" fmla="*/ 1885138 w 1997813"/>
              <a:gd name="connsiteY32" fmla="*/ 1001073 h 1651121"/>
              <a:gd name="connsiteX33" fmla="*/ 1928474 w 1997813"/>
              <a:gd name="connsiteY33" fmla="*/ 949069 h 1651121"/>
              <a:gd name="connsiteX34" fmla="*/ 1950142 w 1997813"/>
              <a:gd name="connsiteY34" fmla="*/ 931734 h 1651121"/>
              <a:gd name="connsiteX35" fmla="*/ 1993479 w 1997813"/>
              <a:gd name="connsiteY35" fmla="*/ 953403 h 1651121"/>
              <a:gd name="connsiteX36" fmla="*/ 1997813 w 1997813"/>
              <a:gd name="connsiteY36" fmla="*/ 1651120 h 1651121"/>
              <a:gd name="connsiteX37" fmla="*/ 359693 w 1997813"/>
              <a:gd name="connsiteY37" fmla="*/ 1651121 h 1651121"/>
              <a:gd name="connsiteX38" fmla="*/ 359693 w 1997813"/>
              <a:gd name="connsiteY38" fmla="*/ 970737 h 1651121"/>
              <a:gd name="connsiteX39" fmla="*/ 316357 w 1997813"/>
              <a:gd name="connsiteY39" fmla="*/ 944735 h 1651121"/>
              <a:gd name="connsiteX40" fmla="*/ 290355 w 1997813"/>
              <a:gd name="connsiteY40" fmla="*/ 966404 h 1651121"/>
              <a:gd name="connsiteX41" fmla="*/ 234017 w 1997813"/>
              <a:gd name="connsiteY41" fmla="*/ 1005406 h 1651121"/>
              <a:gd name="connsiteX42" fmla="*/ 190681 w 1997813"/>
              <a:gd name="connsiteY42" fmla="*/ 1022741 h 1651121"/>
              <a:gd name="connsiteX43" fmla="*/ 130010 w 1997813"/>
              <a:gd name="connsiteY43" fmla="*/ 1031408 h 1651121"/>
              <a:gd name="connsiteX44" fmla="*/ 73672 w 1997813"/>
              <a:gd name="connsiteY44" fmla="*/ 1014074 h 1651121"/>
              <a:gd name="connsiteX45" fmla="*/ 21669 w 1997813"/>
              <a:gd name="connsiteY45" fmla="*/ 953403 h 1651121"/>
              <a:gd name="connsiteX46" fmla="*/ 0 w 1997813"/>
              <a:gd name="connsiteY46" fmla="*/ 853729 h 1651121"/>
              <a:gd name="connsiteX47" fmla="*/ 4334 w 1997813"/>
              <a:gd name="connsiteY47" fmla="*/ 771389 h 1651121"/>
              <a:gd name="connsiteX48" fmla="*/ 39003 w 1997813"/>
              <a:gd name="connsiteY48" fmla="*/ 684716 h 1651121"/>
              <a:gd name="connsiteX49" fmla="*/ 86673 w 1997813"/>
              <a:gd name="connsiteY49" fmla="*/ 645714 h 1651121"/>
              <a:gd name="connsiteX50" fmla="*/ 164679 w 1997813"/>
              <a:gd name="connsiteY50" fmla="*/ 632713 h 1651121"/>
              <a:gd name="connsiteX51" fmla="*/ 221016 w 1997813"/>
              <a:gd name="connsiteY51" fmla="*/ 663048 h 1651121"/>
              <a:gd name="connsiteX52" fmla="*/ 255686 w 1997813"/>
              <a:gd name="connsiteY52" fmla="*/ 693384 h 1651121"/>
              <a:gd name="connsiteX53" fmla="*/ 303356 w 1997813"/>
              <a:gd name="connsiteY53" fmla="*/ 723719 h 1651121"/>
              <a:gd name="connsiteX54" fmla="*/ 351026 w 1997813"/>
              <a:gd name="connsiteY54" fmla="*/ 706385 h 1651121"/>
              <a:gd name="connsiteX0" fmla="*/ 351026 w 1997813"/>
              <a:gd name="connsiteY0" fmla="*/ 706385 h 1651121"/>
              <a:gd name="connsiteX1" fmla="*/ 351026 w 1997813"/>
              <a:gd name="connsiteY1" fmla="*/ 0 h 1651121"/>
              <a:gd name="connsiteX2" fmla="*/ 1044410 w 1997813"/>
              <a:gd name="connsiteY2" fmla="*/ 8667 h 1651121"/>
              <a:gd name="connsiteX3" fmla="*/ 1074745 w 1997813"/>
              <a:gd name="connsiteY3" fmla="*/ 43336 h 1651121"/>
              <a:gd name="connsiteX4" fmla="*/ 1079079 w 1997813"/>
              <a:gd name="connsiteY4" fmla="*/ 69338 h 1651121"/>
              <a:gd name="connsiteX5" fmla="*/ 1053077 w 1997813"/>
              <a:gd name="connsiteY5" fmla="*/ 99674 h 1651121"/>
              <a:gd name="connsiteX6" fmla="*/ 1009741 w 1997813"/>
              <a:gd name="connsiteY6" fmla="*/ 143010 h 1651121"/>
              <a:gd name="connsiteX7" fmla="*/ 983739 w 1997813"/>
              <a:gd name="connsiteY7" fmla="*/ 195014 h 1651121"/>
              <a:gd name="connsiteX8" fmla="*/ 1005407 w 1997813"/>
              <a:gd name="connsiteY8" fmla="*/ 294688 h 1651121"/>
              <a:gd name="connsiteX9" fmla="*/ 1053077 w 1997813"/>
              <a:gd name="connsiteY9" fmla="*/ 342358 h 1651121"/>
              <a:gd name="connsiteX10" fmla="*/ 1178753 w 1997813"/>
              <a:gd name="connsiteY10" fmla="*/ 364026 h 1651121"/>
              <a:gd name="connsiteX11" fmla="*/ 1326097 w 1997813"/>
              <a:gd name="connsiteY11" fmla="*/ 325024 h 1651121"/>
              <a:gd name="connsiteX12" fmla="*/ 1369433 w 1997813"/>
              <a:gd name="connsiteY12" fmla="*/ 255685 h 1651121"/>
              <a:gd name="connsiteX13" fmla="*/ 1369433 w 1997813"/>
              <a:gd name="connsiteY13" fmla="*/ 173346 h 1651121"/>
              <a:gd name="connsiteX14" fmla="*/ 1330431 w 1997813"/>
              <a:gd name="connsiteY14" fmla="*/ 117008 h 1651121"/>
              <a:gd name="connsiteX15" fmla="*/ 1295761 w 1997813"/>
              <a:gd name="connsiteY15" fmla="*/ 78006 h 1651121"/>
              <a:gd name="connsiteX16" fmla="*/ 1300095 w 1997813"/>
              <a:gd name="connsiteY16" fmla="*/ 43336 h 1651121"/>
              <a:gd name="connsiteX17" fmla="*/ 1321763 w 1997813"/>
              <a:gd name="connsiteY17" fmla="*/ 4333 h 1651121"/>
              <a:gd name="connsiteX18" fmla="*/ 1993479 w 1997813"/>
              <a:gd name="connsiteY18" fmla="*/ 4333 h 1651121"/>
              <a:gd name="connsiteX19" fmla="*/ 1993479 w 1997813"/>
              <a:gd name="connsiteY19" fmla="*/ 684716 h 1651121"/>
              <a:gd name="connsiteX20" fmla="*/ 1984812 w 1997813"/>
              <a:gd name="connsiteY20" fmla="*/ 723719 h 1651121"/>
              <a:gd name="connsiteX21" fmla="*/ 1950142 w 1997813"/>
              <a:gd name="connsiteY21" fmla="*/ 732387 h 1651121"/>
              <a:gd name="connsiteX22" fmla="*/ 1906806 w 1997813"/>
              <a:gd name="connsiteY22" fmla="*/ 689050 h 1651121"/>
              <a:gd name="connsiteX23" fmla="*/ 1850469 w 1997813"/>
              <a:gd name="connsiteY23" fmla="*/ 641380 h 1651121"/>
              <a:gd name="connsiteX24" fmla="*/ 1759462 w 1997813"/>
              <a:gd name="connsiteY24" fmla="*/ 641380 h 1651121"/>
              <a:gd name="connsiteX25" fmla="*/ 1694457 w 1997813"/>
              <a:gd name="connsiteY25" fmla="*/ 671715 h 1651121"/>
              <a:gd name="connsiteX26" fmla="*/ 1659788 w 1997813"/>
              <a:gd name="connsiteY26" fmla="*/ 715052 h 1651121"/>
              <a:gd name="connsiteX27" fmla="*/ 1638120 w 1997813"/>
              <a:gd name="connsiteY27" fmla="*/ 784390 h 1651121"/>
              <a:gd name="connsiteX28" fmla="*/ 1629452 w 1997813"/>
              <a:gd name="connsiteY28" fmla="*/ 905733 h 1651121"/>
              <a:gd name="connsiteX29" fmla="*/ 1668455 w 1997813"/>
              <a:gd name="connsiteY29" fmla="*/ 988072 h 1651121"/>
              <a:gd name="connsiteX30" fmla="*/ 1750795 w 1997813"/>
              <a:gd name="connsiteY30" fmla="*/ 1040076 h 1651121"/>
              <a:gd name="connsiteX31" fmla="*/ 1833134 w 1997813"/>
              <a:gd name="connsiteY31" fmla="*/ 1040076 h 1651121"/>
              <a:gd name="connsiteX32" fmla="*/ 1885138 w 1997813"/>
              <a:gd name="connsiteY32" fmla="*/ 1001073 h 1651121"/>
              <a:gd name="connsiteX33" fmla="*/ 1928474 w 1997813"/>
              <a:gd name="connsiteY33" fmla="*/ 949069 h 1651121"/>
              <a:gd name="connsiteX34" fmla="*/ 1950142 w 1997813"/>
              <a:gd name="connsiteY34" fmla="*/ 931734 h 1651121"/>
              <a:gd name="connsiteX35" fmla="*/ 1993479 w 1997813"/>
              <a:gd name="connsiteY35" fmla="*/ 953403 h 1651121"/>
              <a:gd name="connsiteX36" fmla="*/ 1997813 w 1997813"/>
              <a:gd name="connsiteY36" fmla="*/ 1651120 h 1651121"/>
              <a:gd name="connsiteX37" fmla="*/ 359693 w 1997813"/>
              <a:gd name="connsiteY37" fmla="*/ 1651121 h 1651121"/>
              <a:gd name="connsiteX38" fmla="*/ 346692 w 1997813"/>
              <a:gd name="connsiteY38" fmla="*/ 966404 h 1651121"/>
              <a:gd name="connsiteX39" fmla="*/ 316357 w 1997813"/>
              <a:gd name="connsiteY39" fmla="*/ 944735 h 1651121"/>
              <a:gd name="connsiteX40" fmla="*/ 290355 w 1997813"/>
              <a:gd name="connsiteY40" fmla="*/ 966404 h 1651121"/>
              <a:gd name="connsiteX41" fmla="*/ 234017 w 1997813"/>
              <a:gd name="connsiteY41" fmla="*/ 1005406 h 1651121"/>
              <a:gd name="connsiteX42" fmla="*/ 190681 w 1997813"/>
              <a:gd name="connsiteY42" fmla="*/ 1022741 h 1651121"/>
              <a:gd name="connsiteX43" fmla="*/ 130010 w 1997813"/>
              <a:gd name="connsiteY43" fmla="*/ 1031408 h 1651121"/>
              <a:gd name="connsiteX44" fmla="*/ 73672 w 1997813"/>
              <a:gd name="connsiteY44" fmla="*/ 1014074 h 1651121"/>
              <a:gd name="connsiteX45" fmla="*/ 21669 w 1997813"/>
              <a:gd name="connsiteY45" fmla="*/ 953403 h 1651121"/>
              <a:gd name="connsiteX46" fmla="*/ 0 w 1997813"/>
              <a:gd name="connsiteY46" fmla="*/ 853729 h 1651121"/>
              <a:gd name="connsiteX47" fmla="*/ 4334 w 1997813"/>
              <a:gd name="connsiteY47" fmla="*/ 771389 h 1651121"/>
              <a:gd name="connsiteX48" fmla="*/ 39003 w 1997813"/>
              <a:gd name="connsiteY48" fmla="*/ 684716 h 1651121"/>
              <a:gd name="connsiteX49" fmla="*/ 86673 w 1997813"/>
              <a:gd name="connsiteY49" fmla="*/ 645714 h 1651121"/>
              <a:gd name="connsiteX50" fmla="*/ 164679 w 1997813"/>
              <a:gd name="connsiteY50" fmla="*/ 632713 h 1651121"/>
              <a:gd name="connsiteX51" fmla="*/ 221016 w 1997813"/>
              <a:gd name="connsiteY51" fmla="*/ 663048 h 1651121"/>
              <a:gd name="connsiteX52" fmla="*/ 255686 w 1997813"/>
              <a:gd name="connsiteY52" fmla="*/ 693384 h 1651121"/>
              <a:gd name="connsiteX53" fmla="*/ 303356 w 1997813"/>
              <a:gd name="connsiteY53" fmla="*/ 723719 h 1651121"/>
              <a:gd name="connsiteX54" fmla="*/ 351026 w 1997813"/>
              <a:gd name="connsiteY54" fmla="*/ 706385 h 1651121"/>
              <a:gd name="connsiteX0" fmla="*/ 351026 w 1997813"/>
              <a:gd name="connsiteY0" fmla="*/ 710719 h 1655455"/>
              <a:gd name="connsiteX1" fmla="*/ 351026 w 1997813"/>
              <a:gd name="connsiteY1" fmla="*/ 4334 h 1655455"/>
              <a:gd name="connsiteX2" fmla="*/ 1044410 w 1997813"/>
              <a:gd name="connsiteY2" fmla="*/ 0 h 1655455"/>
              <a:gd name="connsiteX3" fmla="*/ 1074745 w 1997813"/>
              <a:gd name="connsiteY3" fmla="*/ 47670 h 1655455"/>
              <a:gd name="connsiteX4" fmla="*/ 1079079 w 1997813"/>
              <a:gd name="connsiteY4" fmla="*/ 73672 h 1655455"/>
              <a:gd name="connsiteX5" fmla="*/ 1053077 w 1997813"/>
              <a:gd name="connsiteY5" fmla="*/ 104008 h 1655455"/>
              <a:gd name="connsiteX6" fmla="*/ 1009741 w 1997813"/>
              <a:gd name="connsiteY6" fmla="*/ 147344 h 1655455"/>
              <a:gd name="connsiteX7" fmla="*/ 983739 w 1997813"/>
              <a:gd name="connsiteY7" fmla="*/ 199348 h 1655455"/>
              <a:gd name="connsiteX8" fmla="*/ 1005407 w 1997813"/>
              <a:gd name="connsiteY8" fmla="*/ 299022 h 1655455"/>
              <a:gd name="connsiteX9" fmla="*/ 1053077 w 1997813"/>
              <a:gd name="connsiteY9" fmla="*/ 346692 h 1655455"/>
              <a:gd name="connsiteX10" fmla="*/ 1178753 w 1997813"/>
              <a:gd name="connsiteY10" fmla="*/ 368360 h 1655455"/>
              <a:gd name="connsiteX11" fmla="*/ 1326097 w 1997813"/>
              <a:gd name="connsiteY11" fmla="*/ 329358 h 1655455"/>
              <a:gd name="connsiteX12" fmla="*/ 1369433 w 1997813"/>
              <a:gd name="connsiteY12" fmla="*/ 260019 h 1655455"/>
              <a:gd name="connsiteX13" fmla="*/ 1369433 w 1997813"/>
              <a:gd name="connsiteY13" fmla="*/ 177680 h 1655455"/>
              <a:gd name="connsiteX14" fmla="*/ 1330431 w 1997813"/>
              <a:gd name="connsiteY14" fmla="*/ 121342 h 1655455"/>
              <a:gd name="connsiteX15" fmla="*/ 1295761 w 1997813"/>
              <a:gd name="connsiteY15" fmla="*/ 82340 h 1655455"/>
              <a:gd name="connsiteX16" fmla="*/ 1300095 w 1997813"/>
              <a:gd name="connsiteY16" fmla="*/ 47670 h 1655455"/>
              <a:gd name="connsiteX17" fmla="*/ 1321763 w 1997813"/>
              <a:gd name="connsiteY17" fmla="*/ 8667 h 1655455"/>
              <a:gd name="connsiteX18" fmla="*/ 1993479 w 1997813"/>
              <a:gd name="connsiteY18" fmla="*/ 8667 h 1655455"/>
              <a:gd name="connsiteX19" fmla="*/ 1993479 w 1997813"/>
              <a:gd name="connsiteY19" fmla="*/ 689050 h 1655455"/>
              <a:gd name="connsiteX20" fmla="*/ 1984812 w 1997813"/>
              <a:gd name="connsiteY20" fmla="*/ 728053 h 1655455"/>
              <a:gd name="connsiteX21" fmla="*/ 1950142 w 1997813"/>
              <a:gd name="connsiteY21" fmla="*/ 736721 h 1655455"/>
              <a:gd name="connsiteX22" fmla="*/ 1906806 w 1997813"/>
              <a:gd name="connsiteY22" fmla="*/ 693384 h 1655455"/>
              <a:gd name="connsiteX23" fmla="*/ 1850469 w 1997813"/>
              <a:gd name="connsiteY23" fmla="*/ 645714 h 1655455"/>
              <a:gd name="connsiteX24" fmla="*/ 1759462 w 1997813"/>
              <a:gd name="connsiteY24" fmla="*/ 645714 h 1655455"/>
              <a:gd name="connsiteX25" fmla="*/ 1694457 w 1997813"/>
              <a:gd name="connsiteY25" fmla="*/ 676049 h 1655455"/>
              <a:gd name="connsiteX26" fmla="*/ 1659788 w 1997813"/>
              <a:gd name="connsiteY26" fmla="*/ 719386 h 1655455"/>
              <a:gd name="connsiteX27" fmla="*/ 1638120 w 1997813"/>
              <a:gd name="connsiteY27" fmla="*/ 788724 h 1655455"/>
              <a:gd name="connsiteX28" fmla="*/ 1629452 w 1997813"/>
              <a:gd name="connsiteY28" fmla="*/ 910067 h 1655455"/>
              <a:gd name="connsiteX29" fmla="*/ 1668455 w 1997813"/>
              <a:gd name="connsiteY29" fmla="*/ 992406 h 1655455"/>
              <a:gd name="connsiteX30" fmla="*/ 1750795 w 1997813"/>
              <a:gd name="connsiteY30" fmla="*/ 1044410 h 1655455"/>
              <a:gd name="connsiteX31" fmla="*/ 1833134 w 1997813"/>
              <a:gd name="connsiteY31" fmla="*/ 1044410 h 1655455"/>
              <a:gd name="connsiteX32" fmla="*/ 1885138 w 1997813"/>
              <a:gd name="connsiteY32" fmla="*/ 1005407 h 1655455"/>
              <a:gd name="connsiteX33" fmla="*/ 1928474 w 1997813"/>
              <a:gd name="connsiteY33" fmla="*/ 953403 h 1655455"/>
              <a:gd name="connsiteX34" fmla="*/ 1950142 w 1997813"/>
              <a:gd name="connsiteY34" fmla="*/ 936068 h 1655455"/>
              <a:gd name="connsiteX35" fmla="*/ 1993479 w 1997813"/>
              <a:gd name="connsiteY35" fmla="*/ 957737 h 1655455"/>
              <a:gd name="connsiteX36" fmla="*/ 1997813 w 1997813"/>
              <a:gd name="connsiteY36" fmla="*/ 1655454 h 1655455"/>
              <a:gd name="connsiteX37" fmla="*/ 359693 w 1997813"/>
              <a:gd name="connsiteY37" fmla="*/ 1655455 h 1655455"/>
              <a:gd name="connsiteX38" fmla="*/ 346692 w 1997813"/>
              <a:gd name="connsiteY38" fmla="*/ 970738 h 1655455"/>
              <a:gd name="connsiteX39" fmla="*/ 316357 w 1997813"/>
              <a:gd name="connsiteY39" fmla="*/ 949069 h 1655455"/>
              <a:gd name="connsiteX40" fmla="*/ 290355 w 1997813"/>
              <a:gd name="connsiteY40" fmla="*/ 970738 h 1655455"/>
              <a:gd name="connsiteX41" fmla="*/ 234017 w 1997813"/>
              <a:gd name="connsiteY41" fmla="*/ 1009740 h 1655455"/>
              <a:gd name="connsiteX42" fmla="*/ 190681 w 1997813"/>
              <a:gd name="connsiteY42" fmla="*/ 1027075 h 1655455"/>
              <a:gd name="connsiteX43" fmla="*/ 130010 w 1997813"/>
              <a:gd name="connsiteY43" fmla="*/ 1035742 h 1655455"/>
              <a:gd name="connsiteX44" fmla="*/ 73672 w 1997813"/>
              <a:gd name="connsiteY44" fmla="*/ 1018408 h 1655455"/>
              <a:gd name="connsiteX45" fmla="*/ 21669 w 1997813"/>
              <a:gd name="connsiteY45" fmla="*/ 957737 h 1655455"/>
              <a:gd name="connsiteX46" fmla="*/ 0 w 1997813"/>
              <a:gd name="connsiteY46" fmla="*/ 858063 h 1655455"/>
              <a:gd name="connsiteX47" fmla="*/ 4334 w 1997813"/>
              <a:gd name="connsiteY47" fmla="*/ 775723 h 1655455"/>
              <a:gd name="connsiteX48" fmla="*/ 39003 w 1997813"/>
              <a:gd name="connsiteY48" fmla="*/ 689050 h 1655455"/>
              <a:gd name="connsiteX49" fmla="*/ 86673 w 1997813"/>
              <a:gd name="connsiteY49" fmla="*/ 650048 h 1655455"/>
              <a:gd name="connsiteX50" fmla="*/ 164679 w 1997813"/>
              <a:gd name="connsiteY50" fmla="*/ 637047 h 1655455"/>
              <a:gd name="connsiteX51" fmla="*/ 221016 w 1997813"/>
              <a:gd name="connsiteY51" fmla="*/ 667382 h 1655455"/>
              <a:gd name="connsiteX52" fmla="*/ 255686 w 1997813"/>
              <a:gd name="connsiteY52" fmla="*/ 697718 h 1655455"/>
              <a:gd name="connsiteX53" fmla="*/ 303356 w 1997813"/>
              <a:gd name="connsiteY53" fmla="*/ 728053 h 1655455"/>
              <a:gd name="connsiteX54" fmla="*/ 351026 w 1997813"/>
              <a:gd name="connsiteY54" fmla="*/ 710719 h 1655455"/>
              <a:gd name="connsiteX0" fmla="*/ 351026 w 1997813"/>
              <a:gd name="connsiteY0" fmla="*/ 706385 h 1651121"/>
              <a:gd name="connsiteX1" fmla="*/ 351026 w 1997813"/>
              <a:gd name="connsiteY1" fmla="*/ 0 h 1651121"/>
              <a:gd name="connsiteX2" fmla="*/ 1044410 w 1997813"/>
              <a:gd name="connsiteY2" fmla="*/ 8667 h 1651121"/>
              <a:gd name="connsiteX3" fmla="*/ 1074745 w 1997813"/>
              <a:gd name="connsiteY3" fmla="*/ 43336 h 1651121"/>
              <a:gd name="connsiteX4" fmla="*/ 1079079 w 1997813"/>
              <a:gd name="connsiteY4" fmla="*/ 69338 h 1651121"/>
              <a:gd name="connsiteX5" fmla="*/ 1053077 w 1997813"/>
              <a:gd name="connsiteY5" fmla="*/ 99674 h 1651121"/>
              <a:gd name="connsiteX6" fmla="*/ 1009741 w 1997813"/>
              <a:gd name="connsiteY6" fmla="*/ 143010 h 1651121"/>
              <a:gd name="connsiteX7" fmla="*/ 983739 w 1997813"/>
              <a:gd name="connsiteY7" fmla="*/ 195014 h 1651121"/>
              <a:gd name="connsiteX8" fmla="*/ 1005407 w 1997813"/>
              <a:gd name="connsiteY8" fmla="*/ 294688 h 1651121"/>
              <a:gd name="connsiteX9" fmla="*/ 1053077 w 1997813"/>
              <a:gd name="connsiteY9" fmla="*/ 342358 h 1651121"/>
              <a:gd name="connsiteX10" fmla="*/ 1178753 w 1997813"/>
              <a:gd name="connsiteY10" fmla="*/ 364026 h 1651121"/>
              <a:gd name="connsiteX11" fmla="*/ 1326097 w 1997813"/>
              <a:gd name="connsiteY11" fmla="*/ 325024 h 1651121"/>
              <a:gd name="connsiteX12" fmla="*/ 1369433 w 1997813"/>
              <a:gd name="connsiteY12" fmla="*/ 255685 h 1651121"/>
              <a:gd name="connsiteX13" fmla="*/ 1369433 w 1997813"/>
              <a:gd name="connsiteY13" fmla="*/ 173346 h 1651121"/>
              <a:gd name="connsiteX14" fmla="*/ 1330431 w 1997813"/>
              <a:gd name="connsiteY14" fmla="*/ 117008 h 1651121"/>
              <a:gd name="connsiteX15" fmla="*/ 1295761 w 1997813"/>
              <a:gd name="connsiteY15" fmla="*/ 78006 h 1651121"/>
              <a:gd name="connsiteX16" fmla="*/ 1300095 w 1997813"/>
              <a:gd name="connsiteY16" fmla="*/ 43336 h 1651121"/>
              <a:gd name="connsiteX17" fmla="*/ 1321763 w 1997813"/>
              <a:gd name="connsiteY17" fmla="*/ 4333 h 1651121"/>
              <a:gd name="connsiteX18" fmla="*/ 1993479 w 1997813"/>
              <a:gd name="connsiteY18" fmla="*/ 4333 h 1651121"/>
              <a:gd name="connsiteX19" fmla="*/ 1993479 w 1997813"/>
              <a:gd name="connsiteY19" fmla="*/ 684716 h 1651121"/>
              <a:gd name="connsiteX20" fmla="*/ 1984812 w 1997813"/>
              <a:gd name="connsiteY20" fmla="*/ 723719 h 1651121"/>
              <a:gd name="connsiteX21" fmla="*/ 1950142 w 1997813"/>
              <a:gd name="connsiteY21" fmla="*/ 732387 h 1651121"/>
              <a:gd name="connsiteX22" fmla="*/ 1906806 w 1997813"/>
              <a:gd name="connsiteY22" fmla="*/ 689050 h 1651121"/>
              <a:gd name="connsiteX23" fmla="*/ 1850469 w 1997813"/>
              <a:gd name="connsiteY23" fmla="*/ 641380 h 1651121"/>
              <a:gd name="connsiteX24" fmla="*/ 1759462 w 1997813"/>
              <a:gd name="connsiteY24" fmla="*/ 641380 h 1651121"/>
              <a:gd name="connsiteX25" fmla="*/ 1694457 w 1997813"/>
              <a:gd name="connsiteY25" fmla="*/ 671715 h 1651121"/>
              <a:gd name="connsiteX26" fmla="*/ 1659788 w 1997813"/>
              <a:gd name="connsiteY26" fmla="*/ 715052 h 1651121"/>
              <a:gd name="connsiteX27" fmla="*/ 1638120 w 1997813"/>
              <a:gd name="connsiteY27" fmla="*/ 784390 h 1651121"/>
              <a:gd name="connsiteX28" fmla="*/ 1629452 w 1997813"/>
              <a:gd name="connsiteY28" fmla="*/ 905733 h 1651121"/>
              <a:gd name="connsiteX29" fmla="*/ 1668455 w 1997813"/>
              <a:gd name="connsiteY29" fmla="*/ 988072 h 1651121"/>
              <a:gd name="connsiteX30" fmla="*/ 1750795 w 1997813"/>
              <a:gd name="connsiteY30" fmla="*/ 1040076 h 1651121"/>
              <a:gd name="connsiteX31" fmla="*/ 1833134 w 1997813"/>
              <a:gd name="connsiteY31" fmla="*/ 1040076 h 1651121"/>
              <a:gd name="connsiteX32" fmla="*/ 1885138 w 1997813"/>
              <a:gd name="connsiteY32" fmla="*/ 1001073 h 1651121"/>
              <a:gd name="connsiteX33" fmla="*/ 1928474 w 1997813"/>
              <a:gd name="connsiteY33" fmla="*/ 949069 h 1651121"/>
              <a:gd name="connsiteX34" fmla="*/ 1950142 w 1997813"/>
              <a:gd name="connsiteY34" fmla="*/ 931734 h 1651121"/>
              <a:gd name="connsiteX35" fmla="*/ 1993479 w 1997813"/>
              <a:gd name="connsiteY35" fmla="*/ 953403 h 1651121"/>
              <a:gd name="connsiteX36" fmla="*/ 1997813 w 1997813"/>
              <a:gd name="connsiteY36" fmla="*/ 1651120 h 1651121"/>
              <a:gd name="connsiteX37" fmla="*/ 359693 w 1997813"/>
              <a:gd name="connsiteY37" fmla="*/ 1651121 h 1651121"/>
              <a:gd name="connsiteX38" fmla="*/ 346692 w 1997813"/>
              <a:gd name="connsiteY38" fmla="*/ 966404 h 1651121"/>
              <a:gd name="connsiteX39" fmla="*/ 316357 w 1997813"/>
              <a:gd name="connsiteY39" fmla="*/ 944735 h 1651121"/>
              <a:gd name="connsiteX40" fmla="*/ 290355 w 1997813"/>
              <a:gd name="connsiteY40" fmla="*/ 966404 h 1651121"/>
              <a:gd name="connsiteX41" fmla="*/ 234017 w 1997813"/>
              <a:gd name="connsiteY41" fmla="*/ 1005406 h 1651121"/>
              <a:gd name="connsiteX42" fmla="*/ 190681 w 1997813"/>
              <a:gd name="connsiteY42" fmla="*/ 1022741 h 1651121"/>
              <a:gd name="connsiteX43" fmla="*/ 130010 w 1997813"/>
              <a:gd name="connsiteY43" fmla="*/ 1031408 h 1651121"/>
              <a:gd name="connsiteX44" fmla="*/ 73672 w 1997813"/>
              <a:gd name="connsiteY44" fmla="*/ 1014074 h 1651121"/>
              <a:gd name="connsiteX45" fmla="*/ 21669 w 1997813"/>
              <a:gd name="connsiteY45" fmla="*/ 953403 h 1651121"/>
              <a:gd name="connsiteX46" fmla="*/ 0 w 1997813"/>
              <a:gd name="connsiteY46" fmla="*/ 853729 h 1651121"/>
              <a:gd name="connsiteX47" fmla="*/ 4334 w 1997813"/>
              <a:gd name="connsiteY47" fmla="*/ 771389 h 1651121"/>
              <a:gd name="connsiteX48" fmla="*/ 39003 w 1997813"/>
              <a:gd name="connsiteY48" fmla="*/ 684716 h 1651121"/>
              <a:gd name="connsiteX49" fmla="*/ 86673 w 1997813"/>
              <a:gd name="connsiteY49" fmla="*/ 645714 h 1651121"/>
              <a:gd name="connsiteX50" fmla="*/ 164679 w 1997813"/>
              <a:gd name="connsiteY50" fmla="*/ 632713 h 1651121"/>
              <a:gd name="connsiteX51" fmla="*/ 221016 w 1997813"/>
              <a:gd name="connsiteY51" fmla="*/ 663048 h 1651121"/>
              <a:gd name="connsiteX52" fmla="*/ 255686 w 1997813"/>
              <a:gd name="connsiteY52" fmla="*/ 693384 h 1651121"/>
              <a:gd name="connsiteX53" fmla="*/ 303356 w 1997813"/>
              <a:gd name="connsiteY53" fmla="*/ 723719 h 1651121"/>
              <a:gd name="connsiteX54" fmla="*/ 351026 w 1997813"/>
              <a:gd name="connsiteY54" fmla="*/ 706385 h 1651121"/>
              <a:gd name="connsiteX0" fmla="*/ 351026 w 1997813"/>
              <a:gd name="connsiteY0" fmla="*/ 715053 h 1659789"/>
              <a:gd name="connsiteX1" fmla="*/ 351026 w 1997813"/>
              <a:gd name="connsiteY1" fmla="*/ 8668 h 1659789"/>
              <a:gd name="connsiteX2" fmla="*/ 1048743 w 1997813"/>
              <a:gd name="connsiteY2" fmla="*/ 0 h 1659789"/>
              <a:gd name="connsiteX3" fmla="*/ 1074745 w 1997813"/>
              <a:gd name="connsiteY3" fmla="*/ 52004 h 1659789"/>
              <a:gd name="connsiteX4" fmla="*/ 1079079 w 1997813"/>
              <a:gd name="connsiteY4" fmla="*/ 78006 h 1659789"/>
              <a:gd name="connsiteX5" fmla="*/ 1053077 w 1997813"/>
              <a:gd name="connsiteY5" fmla="*/ 108342 h 1659789"/>
              <a:gd name="connsiteX6" fmla="*/ 1009741 w 1997813"/>
              <a:gd name="connsiteY6" fmla="*/ 151678 h 1659789"/>
              <a:gd name="connsiteX7" fmla="*/ 983739 w 1997813"/>
              <a:gd name="connsiteY7" fmla="*/ 203682 h 1659789"/>
              <a:gd name="connsiteX8" fmla="*/ 1005407 w 1997813"/>
              <a:gd name="connsiteY8" fmla="*/ 303356 h 1659789"/>
              <a:gd name="connsiteX9" fmla="*/ 1053077 w 1997813"/>
              <a:gd name="connsiteY9" fmla="*/ 351026 h 1659789"/>
              <a:gd name="connsiteX10" fmla="*/ 1178753 w 1997813"/>
              <a:gd name="connsiteY10" fmla="*/ 372694 h 1659789"/>
              <a:gd name="connsiteX11" fmla="*/ 1326097 w 1997813"/>
              <a:gd name="connsiteY11" fmla="*/ 333692 h 1659789"/>
              <a:gd name="connsiteX12" fmla="*/ 1369433 w 1997813"/>
              <a:gd name="connsiteY12" fmla="*/ 264353 h 1659789"/>
              <a:gd name="connsiteX13" fmla="*/ 1369433 w 1997813"/>
              <a:gd name="connsiteY13" fmla="*/ 182014 h 1659789"/>
              <a:gd name="connsiteX14" fmla="*/ 1330431 w 1997813"/>
              <a:gd name="connsiteY14" fmla="*/ 125676 h 1659789"/>
              <a:gd name="connsiteX15" fmla="*/ 1295761 w 1997813"/>
              <a:gd name="connsiteY15" fmla="*/ 86674 h 1659789"/>
              <a:gd name="connsiteX16" fmla="*/ 1300095 w 1997813"/>
              <a:gd name="connsiteY16" fmla="*/ 52004 h 1659789"/>
              <a:gd name="connsiteX17" fmla="*/ 1321763 w 1997813"/>
              <a:gd name="connsiteY17" fmla="*/ 13001 h 1659789"/>
              <a:gd name="connsiteX18" fmla="*/ 1993479 w 1997813"/>
              <a:gd name="connsiteY18" fmla="*/ 13001 h 1659789"/>
              <a:gd name="connsiteX19" fmla="*/ 1993479 w 1997813"/>
              <a:gd name="connsiteY19" fmla="*/ 693384 h 1659789"/>
              <a:gd name="connsiteX20" fmla="*/ 1984812 w 1997813"/>
              <a:gd name="connsiteY20" fmla="*/ 732387 h 1659789"/>
              <a:gd name="connsiteX21" fmla="*/ 1950142 w 1997813"/>
              <a:gd name="connsiteY21" fmla="*/ 741055 h 1659789"/>
              <a:gd name="connsiteX22" fmla="*/ 1906806 w 1997813"/>
              <a:gd name="connsiteY22" fmla="*/ 697718 h 1659789"/>
              <a:gd name="connsiteX23" fmla="*/ 1850469 w 1997813"/>
              <a:gd name="connsiteY23" fmla="*/ 650048 h 1659789"/>
              <a:gd name="connsiteX24" fmla="*/ 1759462 w 1997813"/>
              <a:gd name="connsiteY24" fmla="*/ 650048 h 1659789"/>
              <a:gd name="connsiteX25" fmla="*/ 1694457 w 1997813"/>
              <a:gd name="connsiteY25" fmla="*/ 680383 h 1659789"/>
              <a:gd name="connsiteX26" fmla="*/ 1659788 w 1997813"/>
              <a:gd name="connsiteY26" fmla="*/ 723720 h 1659789"/>
              <a:gd name="connsiteX27" fmla="*/ 1638120 w 1997813"/>
              <a:gd name="connsiteY27" fmla="*/ 793058 h 1659789"/>
              <a:gd name="connsiteX28" fmla="*/ 1629452 w 1997813"/>
              <a:gd name="connsiteY28" fmla="*/ 914401 h 1659789"/>
              <a:gd name="connsiteX29" fmla="*/ 1668455 w 1997813"/>
              <a:gd name="connsiteY29" fmla="*/ 996740 h 1659789"/>
              <a:gd name="connsiteX30" fmla="*/ 1750795 w 1997813"/>
              <a:gd name="connsiteY30" fmla="*/ 1048744 h 1659789"/>
              <a:gd name="connsiteX31" fmla="*/ 1833134 w 1997813"/>
              <a:gd name="connsiteY31" fmla="*/ 1048744 h 1659789"/>
              <a:gd name="connsiteX32" fmla="*/ 1885138 w 1997813"/>
              <a:gd name="connsiteY32" fmla="*/ 1009741 h 1659789"/>
              <a:gd name="connsiteX33" fmla="*/ 1928474 w 1997813"/>
              <a:gd name="connsiteY33" fmla="*/ 957737 h 1659789"/>
              <a:gd name="connsiteX34" fmla="*/ 1950142 w 1997813"/>
              <a:gd name="connsiteY34" fmla="*/ 940402 h 1659789"/>
              <a:gd name="connsiteX35" fmla="*/ 1993479 w 1997813"/>
              <a:gd name="connsiteY35" fmla="*/ 962071 h 1659789"/>
              <a:gd name="connsiteX36" fmla="*/ 1997813 w 1997813"/>
              <a:gd name="connsiteY36" fmla="*/ 1659788 h 1659789"/>
              <a:gd name="connsiteX37" fmla="*/ 359693 w 1997813"/>
              <a:gd name="connsiteY37" fmla="*/ 1659789 h 1659789"/>
              <a:gd name="connsiteX38" fmla="*/ 346692 w 1997813"/>
              <a:gd name="connsiteY38" fmla="*/ 975072 h 1659789"/>
              <a:gd name="connsiteX39" fmla="*/ 316357 w 1997813"/>
              <a:gd name="connsiteY39" fmla="*/ 953403 h 1659789"/>
              <a:gd name="connsiteX40" fmla="*/ 290355 w 1997813"/>
              <a:gd name="connsiteY40" fmla="*/ 975072 h 1659789"/>
              <a:gd name="connsiteX41" fmla="*/ 234017 w 1997813"/>
              <a:gd name="connsiteY41" fmla="*/ 1014074 h 1659789"/>
              <a:gd name="connsiteX42" fmla="*/ 190681 w 1997813"/>
              <a:gd name="connsiteY42" fmla="*/ 1031409 h 1659789"/>
              <a:gd name="connsiteX43" fmla="*/ 130010 w 1997813"/>
              <a:gd name="connsiteY43" fmla="*/ 1040076 h 1659789"/>
              <a:gd name="connsiteX44" fmla="*/ 73672 w 1997813"/>
              <a:gd name="connsiteY44" fmla="*/ 1022742 h 1659789"/>
              <a:gd name="connsiteX45" fmla="*/ 21669 w 1997813"/>
              <a:gd name="connsiteY45" fmla="*/ 962071 h 1659789"/>
              <a:gd name="connsiteX46" fmla="*/ 0 w 1997813"/>
              <a:gd name="connsiteY46" fmla="*/ 862397 h 1659789"/>
              <a:gd name="connsiteX47" fmla="*/ 4334 w 1997813"/>
              <a:gd name="connsiteY47" fmla="*/ 780057 h 1659789"/>
              <a:gd name="connsiteX48" fmla="*/ 39003 w 1997813"/>
              <a:gd name="connsiteY48" fmla="*/ 693384 h 1659789"/>
              <a:gd name="connsiteX49" fmla="*/ 86673 w 1997813"/>
              <a:gd name="connsiteY49" fmla="*/ 654382 h 1659789"/>
              <a:gd name="connsiteX50" fmla="*/ 164679 w 1997813"/>
              <a:gd name="connsiteY50" fmla="*/ 641381 h 1659789"/>
              <a:gd name="connsiteX51" fmla="*/ 221016 w 1997813"/>
              <a:gd name="connsiteY51" fmla="*/ 671716 h 1659789"/>
              <a:gd name="connsiteX52" fmla="*/ 255686 w 1997813"/>
              <a:gd name="connsiteY52" fmla="*/ 702052 h 1659789"/>
              <a:gd name="connsiteX53" fmla="*/ 303356 w 1997813"/>
              <a:gd name="connsiteY53" fmla="*/ 732387 h 1659789"/>
              <a:gd name="connsiteX54" fmla="*/ 351026 w 1997813"/>
              <a:gd name="connsiteY54" fmla="*/ 715053 h 1659789"/>
              <a:gd name="connsiteX0" fmla="*/ 351026 w 1997813"/>
              <a:gd name="connsiteY0" fmla="*/ 715053 h 1659788"/>
              <a:gd name="connsiteX1" fmla="*/ 351026 w 1997813"/>
              <a:gd name="connsiteY1" fmla="*/ 8668 h 1659788"/>
              <a:gd name="connsiteX2" fmla="*/ 1048743 w 1997813"/>
              <a:gd name="connsiteY2" fmla="*/ 0 h 1659788"/>
              <a:gd name="connsiteX3" fmla="*/ 1074745 w 1997813"/>
              <a:gd name="connsiteY3" fmla="*/ 52004 h 1659788"/>
              <a:gd name="connsiteX4" fmla="*/ 1079079 w 1997813"/>
              <a:gd name="connsiteY4" fmla="*/ 78006 h 1659788"/>
              <a:gd name="connsiteX5" fmla="*/ 1053077 w 1997813"/>
              <a:gd name="connsiteY5" fmla="*/ 108342 h 1659788"/>
              <a:gd name="connsiteX6" fmla="*/ 1009741 w 1997813"/>
              <a:gd name="connsiteY6" fmla="*/ 151678 h 1659788"/>
              <a:gd name="connsiteX7" fmla="*/ 983739 w 1997813"/>
              <a:gd name="connsiteY7" fmla="*/ 203682 h 1659788"/>
              <a:gd name="connsiteX8" fmla="*/ 1005407 w 1997813"/>
              <a:gd name="connsiteY8" fmla="*/ 303356 h 1659788"/>
              <a:gd name="connsiteX9" fmla="*/ 1053077 w 1997813"/>
              <a:gd name="connsiteY9" fmla="*/ 351026 h 1659788"/>
              <a:gd name="connsiteX10" fmla="*/ 1178753 w 1997813"/>
              <a:gd name="connsiteY10" fmla="*/ 372694 h 1659788"/>
              <a:gd name="connsiteX11" fmla="*/ 1326097 w 1997813"/>
              <a:gd name="connsiteY11" fmla="*/ 333692 h 1659788"/>
              <a:gd name="connsiteX12" fmla="*/ 1369433 w 1997813"/>
              <a:gd name="connsiteY12" fmla="*/ 264353 h 1659788"/>
              <a:gd name="connsiteX13" fmla="*/ 1369433 w 1997813"/>
              <a:gd name="connsiteY13" fmla="*/ 182014 h 1659788"/>
              <a:gd name="connsiteX14" fmla="*/ 1330431 w 1997813"/>
              <a:gd name="connsiteY14" fmla="*/ 125676 h 1659788"/>
              <a:gd name="connsiteX15" fmla="*/ 1295761 w 1997813"/>
              <a:gd name="connsiteY15" fmla="*/ 86674 h 1659788"/>
              <a:gd name="connsiteX16" fmla="*/ 1300095 w 1997813"/>
              <a:gd name="connsiteY16" fmla="*/ 52004 h 1659788"/>
              <a:gd name="connsiteX17" fmla="*/ 1321763 w 1997813"/>
              <a:gd name="connsiteY17" fmla="*/ 13001 h 1659788"/>
              <a:gd name="connsiteX18" fmla="*/ 1993479 w 1997813"/>
              <a:gd name="connsiteY18" fmla="*/ 13001 h 1659788"/>
              <a:gd name="connsiteX19" fmla="*/ 1993479 w 1997813"/>
              <a:gd name="connsiteY19" fmla="*/ 693384 h 1659788"/>
              <a:gd name="connsiteX20" fmla="*/ 1984812 w 1997813"/>
              <a:gd name="connsiteY20" fmla="*/ 732387 h 1659788"/>
              <a:gd name="connsiteX21" fmla="*/ 1950142 w 1997813"/>
              <a:gd name="connsiteY21" fmla="*/ 741055 h 1659788"/>
              <a:gd name="connsiteX22" fmla="*/ 1906806 w 1997813"/>
              <a:gd name="connsiteY22" fmla="*/ 697718 h 1659788"/>
              <a:gd name="connsiteX23" fmla="*/ 1850469 w 1997813"/>
              <a:gd name="connsiteY23" fmla="*/ 650048 h 1659788"/>
              <a:gd name="connsiteX24" fmla="*/ 1759462 w 1997813"/>
              <a:gd name="connsiteY24" fmla="*/ 650048 h 1659788"/>
              <a:gd name="connsiteX25" fmla="*/ 1694457 w 1997813"/>
              <a:gd name="connsiteY25" fmla="*/ 680383 h 1659788"/>
              <a:gd name="connsiteX26" fmla="*/ 1659788 w 1997813"/>
              <a:gd name="connsiteY26" fmla="*/ 723720 h 1659788"/>
              <a:gd name="connsiteX27" fmla="*/ 1638120 w 1997813"/>
              <a:gd name="connsiteY27" fmla="*/ 793058 h 1659788"/>
              <a:gd name="connsiteX28" fmla="*/ 1629452 w 1997813"/>
              <a:gd name="connsiteY28" fmla="*/ 914401 h 1659788"/>
              <a:gd name="connsiteX29" fmla="*/ 1668455 w 1997813"/>
              <a:gd name="connsiteY29" fmla="*/ 996740 h 1659788"/>
              <a:gd name="connsiteX30" fmla="*/ 1750795 w 1997813"/>
              <a:gd name="connsiteY30" fmla="*/ 1048744 h 1659788"/>
              <a:gd name="connsiteX31" fmla="*/ 1833134 w 1997813"/>
              <a:gd name="connsiteY31" fmla="*/ 1048744 h 1659788"/>
              <a:gd name="connsiteX32" fmla="*/ 1885138 w 1997813"/>
              <a:gd name="connsiteY32" fmla="*/ 1009741 h 1659788"/>
              <a:gd name="connsiteX33" fmla="*/ 1928474 w 1997813"/>
              <a:gd name="connsiteY33" fmla="*/ 957737 h 1659788"/>
              <a:gd name="connsiteX34" fmla="*/ 1950142 w 1997813"/>
              <a:gd name="connsiteY34" fmla="*/ 940402 h 1659788"/>
              <a:gd name="connsiteX35" fmla="*/ 1993479 w 1997813"/>
              <a:gd name="connsiteY35" fmla="*/ 962071 h 1659788"/>
              <a:gd name="connsiteX36" fmla="*/ 1997813 w 1997813"/>
              <a:gd name="connsiteY36" fmla="*/ 1659788 h 1659788"/>
              <a:gd name="connsiteX37" fmla="*/ 372694 w 1997813"/>
              <a:gd name="connsiteY37" fmla="*/ 1651122 h 1659788"/>
              <a:gd name="connsiteX38" fmla="*/ 346692 w 1997813"/>
              <a:gd name="connsiteY38" fmla="*/ 975072 h 1659788"/>
              <a:gd name="connsiteX39" fmla="*/ 316357 w 1997813"/>
              <a:gd name="connsiteY39" fmla="*/ 953403 h 1659788"/>
              <a:gd name="connsiteX40" fmla="*/ 290355 w 1997813"/>
              <a:gd name="connsiteY40" fmla="*/ 975072 h 1659788"/>
              <a:gd name="connsiteX41" fmla="*/ 234017 w 1997813"/>
              <a:gd name="connsiteY41" fmla="*/ 1014074 h 1659788"/>
              <a:gd name="connsiteX42" fmla="*/ 190681 w 1997813"/>
              <a:gd name="connsiteY42" fmla="*/ 1031409 h 1659788"/>
              <a:gd name="connsiteX43" fmla="*/ 130010 w 1997813"/>
              <a:gd name="connsiteY43" fmla="*/ 1040076 h 1659788"/>
              <a:gd name="connsiteX44" fmla="*/ 73672 w 1997813"/>
              <a:gd name="connsiteY44" fmla="*/ 1022742 h 1659788"/>
              <a:gd name="connsiteX45" fmla="*/ 21669 w 1997813"/>
              <a:gd name="connsiteY45" fmla="*/ 962071 h 1659788"/>
              <a:gd name="connsiteX46" fmla="*/ 0 w 1997813"/>
              <a:gd name="connsiteY46" fmla="*/ 862397 h 1659788"/>
              <a:gd name="connsiteX47" fmla="*/ 4334 w 1997813"/>
              <a:gd name="connsiteY47" fmla="*/ 780057 h 1659788"/>
              <a:gd name="connsiteX48" fmla="*/ 39003 w 1997813"/>
              <a:gd name="connsiteY48" fmla="*/ 693384 h 1659788"/>
              <a:gd name="connsiteX49" fmla="*/ 86673 w 1997813"/>
              <a:gd name="connsiteY49" fmla="*/ 654382 h 1659788"/>
              <a:gd name="connsiteX50" fmla="*/ 164679 w 1997813"/>
              <a:gd name="connsiteY50" fmla="*/ 641381 h 1659788"/>
              <a:gd name="connsiteX51" fmla="*/ 221016 w 1997813"/>
              <a:gd name="connsiteY51" fmla="*/ 671716 h 1659788"/>
              <a:gd name="connsiteX52" fmla="*/ 255686 w 1997813"/>
              <a:gd name="connsiteY52" fmla="*/ 702052 h 1659788"/>
              <a:gd name="connsiteX53" fmla="*/ 303356 w 1997813"/>
              <a:gd name="connsiteY53" fmla="*/ 732387 h 1659788"/>
              <a:gd name="connsiteX54" fmla="*/ 351026 w 1997813"/>
              <a:gd name="connsiteY54" fmla="*/ 715053 h 1659788"/>
              <a:gd name="connsiteX0" fmla="*/ 351026 w 1997813"/>
              <a:gd name="connsiteY0" fmla="*/ 715053 h 1659788"/>
              <a:gd name="connsiteX1" fmla="*/ 351026 w 1997813"/>
              <a:gd name="connsiteY1" fmla="*/ 8668 h 1659788"/>
              <a:gd name="connsiteX2" fmla="*/ 1048743 w 1997813"/>
              <a:gd name="connsiteY2" fmla="*/ 0 h 1659788"/>
              <a:gd name="connsiteX3" fmla="*/ 1074745 w 1997813"/>
              <a:gd name="connsiteY3" fmla="*/ 52004 h 1659788"/>
              <a:gd name="connsiteX4" fmla="*/ 1079079 w 1997813"/>
              <a:gd name="connsiteY4" fmla="*/ 78006 h 1659788"/>
              <a:gd name="connsiteX5" fmla="*/ 1053077 w 1997813"/>
              <a:gd name="connsiteY5" fmla="*/ 108342 h 1659788"/>
              <a:gd name="connsiteX6" fmla="*/ 1009741 w 1997813"/>
              <a:gd name="connsiteY6" fmla="*/ 151678 h 1659788"/>
              <a:gd name="connsiteX7" fmla="*/ 983739 w 1997813"/>
              <a:gd name="connsiteY7" fmla="*/ 203682 h 1659788"/>
              <a:gd name="connsiteX8" fmla="*/ 1005407 w 1997813"/>
              <a:gd name="connsiteY8" fmla="*/ 303356 h 1659788"/>
              <a:gd name="connsiteX9" fmla="*/ 1053077 w 1997813"/>
              <a:gd name="connsiteY9" fmla="*/ 351026 h 1659788"/>
              <a:gd name="connsiteX10" fmla="*/ 1178753 w 1997813"/>
              <a:gd name="connsiteY10" fmla="*/ 372694 h 1659788"/>
              <a:gd name="connsiteX11" fmla="*/ 1326097 w 1997813"/>
              <a:gd name="connsiteY11" fmla="*/ 333692 h 1659788"/>
              <a:gd name="connsiteX12" fmla="*/ 1369433 w 1997813"/>
              <a:gd name="connsiteY12" fmla="*/ 264353 h 1659788"/>
              <a:gd name="connsiteX13" fmla="*/ 1369433 w 1997813"/>
              <a:gd name="connsiteY13" fmla="*/ 182014 h 1659788"/>
              <a:gd name="connsiteX14" fmla="*/ 1330431 w 1997813"/>
              <a:gd name="connsiteY14" fmla="*/ 125676 h 1659788"/>
              <a:gd name="connsiteX15" fmla="*/ 1295761 w 1997813"/>
              <a:gd name="connsiteY15" fmla="*/ 86674 h 1659788"/>
              <a:gd name="connsiteX16" fmla="*/ 1300095 w 1997813"/>
              <a:gd name="connsiteY16" fmla="*/ 52004 h 1659788"/>
              <a:gd name="connsiteX17" fmla="*/ 1321763 w 1997813"/>
              <a:gd name="connsiteY17" fmla="*/ 13001 h 1659788"/>
              <a:gd name="connsiteX18" fmla="*/ 1993479 w 1997813"/>
              <a:gd name="connsiteY18" fmla="*/ 13001 h 1659788"/>
              <a:gd name="connsiteX19" fmla="*/ 1993479 w 1997813"/>
              <a:gd name="connsiteY19" fmla="*/ 693384 h 1659788"/>
              <a:gd name="connsiteX20" fmla="*/ 1984812 w 1997813"/>
              <a:gd name="connsiteY20" fmla="*/ 732387 h 1659788"/>
              <a:gd name="connsiteX21" fmla="*/ 1950142 w 1997813"/>
              <a:gd name="connsiteY21" fmla="*/ 741055 h 1659788"/>
              <a:gd name="connsiteX22" fmla="*/ 1906806 w 1997813"/>
              <a:gd name="connsiteY22" fmla="*/ 697718 h 1659788"/>
              <a:gd name="connsiteX23" fmla="*/ 1850469 w 1997813"/>
              <a:gd name="connsiteY23" fmla="*/ 650048 h 1659788"/>
              <a:gd name="connsiteX24" fmla="*/ 1759462 w 1997813"/>
              <a:gd name="connsiteY24" fmla="*/ 650048 h 1659788"/>
              <a:gd name="connsiteX25" fmla="*/ 1694457 w 1997813"/>
              <a:gd name="connsiteY25" fmla="*/ 680383 h 1659788"/>
              <a:gd name="connsiteX26" fmla="*/ 1659788 w 1997813"/>
              <a:gd name="connsiteY26" fmla="*/ 723720 h 1659788"/>
              <a:gd name="connsiteX27" fmla="*/ 1638120 w 1997813"/>
              <a:gd name="connsiteY27" fmla="*/ 793058 h 1659788"/>
              <a:gd name="connsiteX28" fmla="*/ 1629452 w 1997813"/>
              <a:gd name="connsiteY28" fmla="*/ 914401 h 1659788"/>
              <a:gd name="connsiteX29" fmla="*/ 1668455 w 1997813"/>
              <a:gd name="connsiteY29" fmla="*/ 996740 h 1659788"/>
              <a:gd name="connsiteX30" fmla="*/ 1750795 w 1997813"/>
              <a:gd name="connsiteY30" fmla="*/ 1048744 h 1659788"/>
              <a:gd name="connsiteX31" fmla="*/ 1833134 w 1997813"/>
              <a:gd name="connsiteY31" fmla="*/ 1048744 h 1659788"/>
              <a:gd name="connsiteX32" fmla="*/ 1885138 w 1997813"/>
              <a:gd name="connsiteY32" fmla="*/ 1009741 h 1659788"/>
              <a:gd name="connsiteX33" fmla="*/ 1928474 w 1997813"/>
              <a:gd name="connsiteY33" fmla="*/ 957737 h 1659788"/>
              <a:gd name="connsiteX34" fmla="*/ 1950142 w 1997813"/>
              <a:gd name="connsiteY34" fmla="*/ 940402 h 1659788"/>
              <a:gd name="connsiteX35" fmla="*/ 1993479 w 1997813"/>
              <a:gd name="connsiteY35" fmla="*/ 962071 h 1659788"/>
              <a:gd name="connsiteX36" fmla="*/ 1997813 w 1997813"/>
              <a:gd name="connsiteY36" fmla="*/ 1659788 h 1659788"/>
              <a:gd name="connsiteX37" fmla="*/ 381362 w 1997813"/>
              <a:gd name="connsiteY37" fmla="*/ 1642454 h 1659788"/>
              <a:gd name="connsiteX38" fmla="*/ 346692 w 1997813"/>
              <a:gd name="connsiteY38" fmla="*/ 975072 h 1659788"/>
              <a:gd name="connsiteX39" fmla="*/ 316357 w 1997813"/>
              <a:gd name="connsiteY39" fmla="*/ 953403 h 1659788"/>
              <a:gd name="connsiteX40" fmla="*/ 290355 w 1997813"/>
              <a:gd name="connsiteY40" fmla="*/ 975072 h 1659788"/>
              <a:gd name="connsiteX41" fmla="*/ 234017 w 1997813"/>
              <a:gd name="connsiteY41" fmla="*/ 1014074 h 1659788"/>
              <a:gd name="connsiteX42" fmla="*/ 190681 w 1997813"/>
              <a:gd name="connsiteY42" fmla="*/ 1031409 h 1659788"/>
              <a:gd name="connsiteX43" fmla="*/ 130010 w 1997813"/>
              <a:gd name="connsiteY43" fmla="*/ 1040076 h 1659788"/>
              <a:gd name="connsiteX44" fmla="*/ 73672 w 1997813"/>
              <a:gd name="connsiteY44" fmla="*/ 1022742 h 1659788"/>
              <a:gd name="connsiteX45" fmla="*/ 21669 w 1997813"/>
              <a:gd name="connsiteY45" fmla="*/ 962071 h 1659788"/>
              <a:gd name="connsiteX46" fmla="*/ 0 w 1997813"/>
              <a:gd name="connsiteY46" fmla="*/ 862397 h 1659788"/>
              <a:gd name="connsiteX47" fmla="*/ 4334 w 1997813"/>
              <a:gd name="connsiteY47" fmla="*/ 780057 h 1659788"/>
              <a:gd name="connsiteX48" fmla="*/ 39003 w 1997813"/>
              <a:gd name="connsiteY48" fmla="*/ 693384 h 1659788"/>
              <a:gd name="connsiteX49" fmla="*/ 86673 w 1997813"/>
              <a:gd name="connsiteY49" fmla="*/ 654382 h 1659788"/>
              <a:gd name="connsiteX50" fmla="*/ 164679 w 1997813"/>
              <a:gd name="connsiteY50" fmla="*/ 641381 h 1659788"/>
              <a:gd name="connsiteX51" fmla="*/ 221016 w 1997813"/>
              <a:gd name="connsiteY51" fmla="*/ 671716 h 1659788"/>
              <a:gd name="connsiteX52" fmla="*/ 255686 w 1997813"/>
              <a:gd name="connsiteY52" fmla="*/ 702052 h 1659788"/>
              <a:gd name="connsiteX53" fmla="*/ 303356 w 1997813"/>
              <a:gd name="connsiteY53" fmla="*/ 732387 h 1659788"/>
              <a:gd name="connsiteX54" fmla="*/ 351026 w 1997813"/>
              <a:gd name="connsiteY54" fmla="*/ 715053 h 1659788"/>
              <a:gd name="connsiteX0" fmla="*/ 351026 w 1997813"/>
              <a:gd name="connsiteY0" fmla="*/ 715053 h 1659788"/>
              <a:gd name="connsiteX1" fmla="*/ 351026 w 1997813"/>
              <a:gd name="connsiteY1" fmla="*/ 8668 h 1659788"/>
              <a:gd name="connsiteX2" fmla="*/ 1048743 w 1997813"/>
              <a:gd name="connsiteY2" fmla="*/ 0 h 1659788"/>
              <a:gd name="connsiteX3" fmla="*/ 1074745 w 1997813"/>
              <a:gd name="connsiteY3" fmla="*/ 52004 h 1659788"/>
              <a:gd name="connsiteX4" fmla="*/ 1079079 w 1997813"/>
              <a:gd name="connsiteY4" fmla="*/ 78006 h 1659788"/>
              <a:gd name="connsiteX5" fmla="*/ 1053077 w 1997813"/>
              <a:gd name="connsiteY5" fmla="*/ 108342 h 1659788"/>
              <a:gd name="connsiteX6" fmla="*/ 1009741 w 1997813"/>
              <a:gd name="connsiteY6" fmla="*/ 151678 h 1659788"/>
              <a:gd name="connsiteX7" fmla="*/ 983739 w 1997813"/>
              <a:gd name="connsiteY7" fmla="*/ 203682 h 1659788"/>
              <a:gd name="connsiteX8" fmla="*/ 1005407 w 1997813"/>
              <a:gd name="connsiteY8" fmla="*/ 303356 h 1659788"/>
              <a:gd name="connsiteX9" fmla="*/ 1053077 w 1997813"/>
              <a:gd name="connsiteY9" fmla="*/ 351026 h 1659788"/>
              <a:gd name="connsiteX10" fmla="*/ 1178753 w 1997813"/>
              <a:gd name="connsiteY10" fmla="*/ 372694 h 1659788"/>
              <a:gd name="connsiteX11" fmla="*/ 1326097 w 1997813"/>
              <a:gd name="connsiteY11" fmla="*/ 333692 h 1659788"/>
              <a:gd name="connsiteX12" fmla="*/ 1369433 w 1997813"/>
              <a:gd name="connsiteY12" fmla="*/ 264353 h 1659788"/>
              <a:gd name="connsiteX13" fmla="*/ 1369433 w 1997813"/>
              <a:gd name="connsiteY13" fmla="*/ 182014 h 1659788"/>
              <a:gd name="connsiteX14" fmla="*/ 1330431 w 1997813"/>
              <a:gd name="connsiteY14" fmla="*/ 125676 h 1659788"/>
              <a:gd name="connsiteX15" fmla="*/ 1295761 w 1997813"/>
              <a:gd name="connsiteY15" fmla="*/ 86674 h 1659788"/>
              <a:gd name="connsiteX16" fmla="*/ 1300095 w 1997813"/>
              <a:gd name="connsiteY16" fmla="*/ 52004 h 1659788"/>
              <a:gd name="connsiteX17" fmla="*/ 1321763 w 1997813"/>
              <a:gd name="connsiteY17" fmla="*/ 13001 h 1659788"/>
              <a:gd name="connsiteX18" fmla="*/ 1993479 w 1997813"/>
              <a:gd name="connsiteY18" fmla="*/ 13001 h 1659788"/>
              <a:gd name="connsiteX19" fmla="*/ 1993479 w 1997813"/>
              <a:gd name="connsiteY19" fmla="*/ 693384 h 1659788"/>
              <a:gd name="connsiteX20" fmla="*/ 1984812 w 1997813"/>
              <a:gd name="connsiteY20" fmla="*/ 732387 h 1659788"/>
              <a:gd name="connsiteX21" fmla="*/ 1950142 w 1997813"/>
              <a:gd name="connsiteY21" fmla="*/ 741055 h 1659788"/>
              <a:gd name="connsiteX22" fmla="*/ 1906806 w 1997813"/>
              <a:gd name="connsiteY22" fmla="*/ 697718 h 1659788"/>
              <a:gd name="connsiteX23" fmla="*/ 1850469 w 1997813"/>
              <a:gd name="connsiteY23" fmla="*/ 650048 h 1659788"/>
              <a:gd name="connsiteX24" fmla="*/ 1759462 w 1997813"/>
              <a:gd name="connsiteY24" fmla="*/ 650048 h 1659788"/>
              <a:gd name="connsiteX25" fmla="*/ 1694457 w 1997813"/>
              <a:gd name="connsiteY25" fmla="*/ 680383 h 1659788"/>
              <a:gd name="connsiteX26" fmla="*/ 1659788 w 1997813"/>
              <a:gd name="connsiteY26" fmla="*/ 723720 h 1659788"/>
              <a:gd name="connsiteX27" fmla="*/ 1638120 w 1997813"/>
              <a:gd name="connsiteY27" fmla="*/ 793058 h 1659788"/>
              <a:gd name="connsiteX28" fmla="*/ 1629452 w 1997813"/>
              <a:gd name="connsiteY28" fmla="*/ 914401 h 1659788"/>
              <a:gd name="connsiteX29" fmla="*/ 1668455 w 1997813"/>
              <a:gd name="connsiteY29" fmla="*/ 996740 h 1659788"/>
              <a:gd name="connsiteX30" fmla="*/ 1750795 w 1997813"/>
              <a:gd name="connsiteY30" fmla="*/ 1048744 h 1659788"/>
              <a:gd name="connsiteX31" fmla="*/ 1833134 w 1997813"/>
              <a:gd name="connsiteY31" fmla="*/ 1048744 h 1659788"/>
              <a:gd name="connsiteX32" fmla="*/ 1885138 w 1997813"/>
              <a:gd name="connsiteY32" fmla="*/ 1009741 h 1659788"/>
              <a:gd name="connsiteX33" fmla="*/ 1928474 w 1997813"/>
              <a:gd name="connsiteY33" fmla="*/ 957737 h 1659788"/>
              <a:gd name="connsiteX34" fmla="*/ 1950142 w 1997813"/>
              <a:gd name="connsiteY34" fmla="*/ 940402 h 1659788"/>
              <a:gd name="connsiteX35" fmla="*/ 1993479 w 1997813"/>
              <a:gd name="connsiteY35" fmla="*/ 962071 h 1659788"/>
              <a:gd name="connsiteX36" fmla="*/ 1997813 w 1997813"/>
              <a:gd name="connsiteY36" fmla="*/ 1659788 h 1659788"/>
              <a:gd name="connsiteX37" fmla="*/ 381362 w 1997813"/>
              <a:gd name="connsiteY37" fmla="*/ 1642454 h 1659788"/>
              <a:gd name="connsiteX38" fmla="*/ 346692 w 1997813"/>
              <a:gd name="connsiteY38" fmla="*/ 975072 h 1659788"/>
              <a:gd name="connsiteX39" fmla="*/ 316357 w 1997813"/>
              <a:gd name="connsiteY39" fmla="*/ 953403 h 1659788"/>
              <a:gd name="connsiteX40" fmla="*/ 290355 w 1997813"/>
              <a:gd name="connsiteY40" fmla="*/ 975072 h 1659788"/>
              <a:gd name="connsiteX41" fmla="*/ 234017 w 1997813"/>
              <a:gd name="connsiteY41" fmla="*/ 1014074 h 1659788"/>
              <a:gd name="connsiteX42" fmla="*/ 190681 w 1997813"/>
              <a:gd name="connsiteY42" fmla="*/ 1031409 h 1659788"/>
              <a:gd name="connsiteX43" fmla="*/ 130010 w 1997813"/>
              <a:gd name="connsiteY43" fmla="*/ 1040076 h 1659788"/>
              <a:gd name="connsiteX44" fmla="*/ 73672 w 1997813"/>
              <a:gd name="connsiteY44" fmla="*/ 1022742 h 1659788"/>
              <a:gd name="connsiteX45" fmla="*/ 21669 w 1997813"/>
              <a:gd name="connsiteY45" fmla="*/ 962071 h 1659788"/>
              <a:gd name="connsiteX46" fmla="*/ 0 w 1997813"/>
              <a:gd name="connsiteY46" fmla="*/ 862397 h 1659788"/>
              <a:gd name="connsiteX47" fmla="*/ 4334 w 1997813"/>
              <a:gd name="connsiteY47" fmla="*/ 780057 h 1659788"/>
              <a:gd name="connsiteX48" fmla="*/ 39003 w 1997813"/>
              <a:gd name="connsiteY48" fmla="*/ 693384 h 1659788"/>
              <a:gd name="connsiteX49" fmla="*/ 86673 w 1997813"/>
              <a:gd name="connsiteY49" fmla="*/ 654382 h 1659788"/>
              <a:gd name="connsiteX50" fmla="*/ 164679 w 1997813"/>
              <a:gd name="connsiteY50" fmla="*/ 641381 h 1659788"/>
              <a:gd name="connsiteX51" fmla="*/ 221016 w 1997813"/>
              <a:gd name="connsiteY51" fmla="*/ 671716 h 1659788"/>
              <a:gd name="connsiteX52" fmla="*/ 255686 w 1997813"/>
              <a:gd name="connsiteY52" fmla="*/ 702052 h 1659788"/>
              <a:gd name="connsiteX53" fmla="*/ 303356 w 1997813"/>
              <a:gd name="connsiteY53" fmla="*/ 732387 h 1659788"/>
              <a:gd name="connsiteX54" fmla="*/ 351026 w 1997813"/>
              <a:gd name="connsiteY54" fmla="*/ 715053 h 1659788"/>
              <a:gd name="connsiteX0" fmla="*/ 351026 w 1997813"/>
              <a:gd name="connsiteY0" fmla="*/ 715053 h 1659788"/>
              <a:gd name="connsiteX1" fmla="*/ 351026 w 1997813"/>
              <a:gd name="connsiteY1" fmla="*/ 8668 h 1659788"/>
              <a:gd name="connsiteX2" fmla="*/ 1048743 w 1997813"/>
              <a:gd name="connsiteY2" fmla="*/ 0 h 1659788"/>
              <a:gd name="connsiteX3" fmla="*/ 1074745 w 1997813"/>
              <a:gd name="connsiteY3" fmla="*/ 52004 h 1659788"/>
              <a:gd name="connsiteX4" fmla="*/ 1079079 w 1997813"/>
              <a:gd name="connsiteY4" fmla="*/ 78006 h 1659788"/>
              <a:gd name="connsiteX5" fmla="*/ 1053077 w 1997813"/>
              <a:gd name="connsiteY5" fmla="*/ 108342 h 1659788"/>
              <a:gd name="connsiteX6" fmla="*/ 1009741 w 1997813"/>
              <a:gd name="connsiteY6" fmla="*/ 151678 h 1659788"/>
              <a:gd name="connsiteX7" fmla="*/ 983739 w 1997813"/>
              <a:gd name="connsiteY7" fmla="*/ 203682 h 1659788"/>
              <a:gd name="connsiteX8" fmla="*/ 1005407 w 1997813"/>
              <a:gd name="connsiteY8" fmla="*/ 303356 h 1659788"/>
              <a:gd name="connsiteX9" fmla="*/ 1053077 w 1997813"/>
              <a:gd name="connsiteY9" fmla="*/ 351026 h 1659788"/>
              <a:gd name="connsiteX10" fmla="*/ 1178753 w 1997813"/>
              <a:gd name="connsiteY10" fmla="*/ 372694 h 1659788"/>
              <a:gd name="connsiteX11" fmla="*/ 1326097 w 1997813"/>
              <a:gd name="connsiteY11" fmla="*/ 333692 h 1659788"/>
              <a:gd name="connsiteX12" fmla="*/ 1369433 w 1997813"/>
              <a:gd name="connsiteY12" fmla="*/ 264353 h 1659788"/>
              <a:gd name="connsiteX13" fmla="*/ 1369433 w 1997813"/>
              <a:gd name="connsiteY13" fmla="*/ 182014 h 1659788"/>
              <a:gd name="connsiteX14" fmla="*/ 1330431 w 1997813"/>
              <a:gd name="connsiteY14" fmla="*/ 125676 h 1659788"/>
              <a:gd name="connsiteX15" fmla="*/ 1295761 w 1997813"/>
              <a:gd name="connsiteY15" fmla="*/ 86674 h 1659788"/>
              <a:gd name="connsiteX16" fmla="*/ 1300095 w 1997813"/>
              <a:gd name="connsiteY16" fmla="*/ 52004 h 1659788"/>
              <a:gd name="connsiteX17" fmla="*/ 1330431 w 1997813"/>
              <a:gd name="connsiteY17" fmla="*/ 0 h 1659788"/>
              <a:gd name="connsiteX18" fmla="*/ 1993479 w 1997813"/>
              <a:gd name="connsiteY18" fmla="*/ 13001 h 1659788"/>
              <a:gd name="connsiteX19" fmla="*/ 1993479 w 1997813"/>
              <a:gd name="connsiteY19" fmla="*/ 693384 h 1659788"/>
              <a:gd name="connsiteX20" fmla="*/ 1984812 w 1997813"/>
              <a:gd name="connsiteY20" fmla="*/ 732387 h 1659788"/>
              <a:gd name="connsiteX21" fmla="*/ 1950142 w 1997813"/>
              <a:gd name="connsiteY21" fmla="*/ 741055 h 1659788"/>
              <a:gd name="connsiteX22" fmla="*/ 1906806 w 1997813"/>
              <a:gd name="connsiteY22" fmla="*/ 697718 h 1659788"/>
              <a:gd name="connsiteX23" fmla="*/ 1850469 w 1997813"/>
              <a:gd name="connsiteY23" fmla="*/ 650048 h 1659788"/>
              <a:gd name="connsiteX24" fmla="*/ 1759462 w 1997813"/>
              <a:gd name="connsiteY24" fmla="*/ 650048 h 1659788"/>
              <a:gd name="connsiteX25" fmla="*/ 1694457 w 1997813"/>
              <a:gd name="connsiteY25" fmla="*/ 680383 h 1659788"/>
              <a:gd name="connsiteX26" fmla="*/ 1659788 w 1997813"/>
              <a:gd name="connsiteY26" fmla="*/ 723720 h 1659788"/>
              <a:gd name="connsiteX27" fmla="*/ 1638120 w 1997813"/>
              <a:gd name="connsiteY27" fmla="*/ 793058 h 1659788"/>
              <a:gd name="connsiteX28" fmla="*/ 1629452 w 1997813"/>
              <a:gd name="connsiteY28" fmla="*/ 914401 h 1659788"/>
              <a:gd name="connsiteX29" fmla="*/ 1668455 w 1997813"/>
              <a:gd name="connsiteY29" fmla="*/ 996740 h 1659788"/>
              <a:gd name="connsiteX30" fmla="*/ 1750795 w 1997813"/>
              <a:gd name="connsiteY30" fmla="*/ 1048744 h 1659788"/>
              <a:gd name="connsiteX31" fmla="*/ 1833134 w 1997813"/>
              <a:gd name="connsiteY31" fmla="*/ 1048744 h 1659788"/>
              <a:gd name="connsiteX32" fmla="*/ 1885138 w 1997813"/>
              <a:gd name="connsiteY32" fmla="*/ 1009741 h 1659788"/>
              <a:gd name="connsiteX33" fmla="*/ 1928474 w 1997813"/>
              <a:gd name="connsiteY33" fmla="*/ 957737 h 1659788"/>
              <a:gd name="connsiteX34" fmla="*/ 1950142 w 1997813"/>
              <a:gd name="connsiteY34" fmla="*/ 940402 h 1659788"/>
              <a:gd name="connsiteX35" fmla="*/ 1993479 w 1997813"/>
              <a:gd name="connsiteY35" fmla="*/ 962071 h 1659788"/>
              <a:gd name="connsiteX36" fmla="*/ 1997813 w 1997813"/>
              <a:gd name="connsiteY36" fmla="*/ 1659788 h 1659788"/>
              <a:gd name="connsiteX37" fmla="*/ 381362 w 1997813"/>
              <a:gd name="connsiteY37" fmla="*/ 1642454 h 1659788"/>
              <a:gd name="connsiteX38" fmla="*/ 346692 w 1997813"/>
              <a:gd name="connsiteY38" fmla="*/ 975072 h 1659788"/>
              <a:gd name="connsiteX39" fmla="*/ 316357 w 1997813"/>
              <a:gd name="connsiteY39" fmla="*/ 953403 h 1659788"/>
              <a:gd name="connsiteX40" fmla="*/ 290355 w 1997813"/>
              <a:gd name="connsiteY40" fmla="*/ 975072 h 1659788"/>
              <a:gd name="connsiteX41" fmla="*/ 234017 w 1997813"/>
              <a:gd name="connsiteY41" fmla="*/ 1014074 h 1659788"/>
              <a:gd name="connsiteX42" fmla="*/ 190681 w 1997813"/>
              <a:gd name="connsiteY42" fmla="*/ 1031409 h 1659788"/>
              <a:gd name="connsiteX43" fmla="*/ 130010 w 1997813"/>
              <a:gd name="connsiteY43" fmla="*/ 1040076 h 1659788"/>
              <a:gd name="connsiteX44" fmla="*/ 73672 w 1997813"/>
              <a:gd name="connsiteY44" fmla="*/ 1022742 h 1659788"/>
              <a:gd name="connsiteX45" fmla="*/ 21669 w 1997813"/>
              <a:gd name="connsiteY45" fmla="*/ 962071 h 1659788"/>
              <a:gd name="connsiteX46" fmla="*/ 0 w 1997813"/>
              <a:gd name="connsiteY46" fmla="*/ 862397 h 1659788"/>
              <a:gd name="connsiteX47" fmla="*/ 4334 w 1997813"/>
              <a:gd name="connsiteY47" fmla="*/ 780057 h 1659788"/>
              <a:gd name="connsiteX48" fmla="*/ 39003 w 1997813"/>
              <a:gd name="connsiteY48" fmla="*/ 693384 h 1659788"/>
              <a:gd name="connsiteX49" fmla="*/ 86673 w 1997813"/>
              <a:gd name="connsiteY49" fmla="*/ 654382 h 1659788"/>
              <a:gd name="connsiteX50" fmla="*/ 164679 w 1997813"/>
              <a:gd name="connsiteY50" fmla="*/ 641381 h 1659788"/>
              <a:gd name="connsiteX51" fmla="*/ 221016 w 1997813"/>
              <a:gd name="connsiteY51" fmla="*/ 671716 h 1659788"/>
              <a:gd name="connsiteX52" fmla="*/ 255686 w 1997813"/>
              <a:gd name="connsiteY52" fmla="*/ 702052 h 1659788"/>
              <a:gd name="connsiteX53" fmla="*/ 303356 w 1997813"/>
              <a:gd name="connsiteY53" fmla="*/ 732387 h 1659788"/>
              <a:gd name="connsiteX54" fmla="*/ 351026 w 1997813"/>
              <a:gd name="connsiteY54" fmla="*/ 715053 h 1659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997813" h="1659788">
                <a:moveTo>
                  <a:pt x="351026" y="715053"/>
                </a:moveTo>
                <a:lnTo>
                  <a:pt x="351026" y="8668"/>
                </a:lnTo>
                <a:lnTo>
                  <a:pt x="1048743" y="0"/>
                </a:lnTo>
                <a:lnTo>
                  <a:pt x="1074745" y="52004"/>
                </a:lnTo>
                <a:lnTo>
                  <a:pt x="1079079" y="78006"/>
                </a:lnTo>
                <a:lnTo>
                  <a:pt x="1053077" y="108342"/>
                </a:lnTo>
                <a:lnTo>
                  <a:pt x="1009741" y="151678"/>
                </a:lnTo>
                <a:lnTo>
                  <a:pt x="983739" y="203682"/>
                </a:lnTo>
                <a:lnTo>
                  <a:pt x="1005407" y="303356"/>
                </a:lnTo>
                <a:lnTo>
                  <a:pt x="1053077" y="351026"/>
                </a:lnTo>
                <a:lnTo>
                  <a:pt x="1178753" y="372694"/>
                </a:lnTo>
                <a:lnTo>
                  <a:pt x="1326097" y="333692"/>
                </a:lnTo>
                <a:lnTo>
                  <a:pt x="1369433" y="264353"/>
                </a:lnTo>
                <a:lnTo>
                  <a:pt x="1369433" y="182014"/>
                </a:lnTo>
                <a:lnTo>
                  <a:pt x="1330431" y="125676"/>
                </a:lnTo>
                <a:lnTo>
                  <a:pt x="1295761" y="86674"/>
                </a:lnTo>
                <a:lnTo>
                  <a:pt x="1300095" y="52004"/>
                </a:lnTo>
                <a:lnTo>
                  <a:pt x="1330431" y="0"/>
                </a:lnTo>
                <a:lnTo>
                  <a:pt x="1993479" y="13001"/>
                </a:lnTo>
                <a:lnTo>
                  <a:pt x="1993479" y="693384"/>
                </a:lnTo>
                <a:lnTo>
                  <a:pt x="1984812" y="732387"/>
                </a:lnTo>
                <a:lnTo>
                  <a:pt x="1950142" y="741055"/>
                </a:lnTo>
                <a:lnTo>
                  <a:pt x="1906806" y="697718"/>
                </a:lnTo>
                <a:lnTo>
                  <a:pt x="1850469" y="650048"/>
                </a:lnTo>
                <a:lnTo>
                  <a:pt x="1759462" y="650048"/>
                </a:lnTo>
                <a:lnTo>
                  <a:pt x="1694457" y="680383"/>
                </a:lnTo>
                <a:lnTo>
                  <a:pt x="1659788" y="723720"/>
                </a:lnTo>
                <a:lnTo>
                  <a:pt x="1638120" y="793058"/>
                </a:lnTo>
                <a:lnTo>
                  <a:pt x="1629452" y="914401"/>
                </a:lnTo>
                <a:lnTo>
                  <a:pt x="1668455" y="996740"/>
                </a:lnTo>
                <a:lnTo>
                  <a:pt x="1750795" y="1048744"/>
                </a:lnTo>
                <a:lnTo>
                  <a:pt x="1833134" y="1048744"/>
                </a:lnTo>
                <a:lnTo>
                  <a:pt x="1885138" y="1009741"/>
                </a:lnTo>
                <a:lnTo>
                  <a:pt x="1928474" y="957737"/>
                </a:lnTo>
                <a:lnTo>
                  <a:pt x="1950142" y="940402"/>
                </a:lnTo>
                <a:lnTo>
                  <a:pt x="1993479" y="962071"/>
                </a:lnTo>
                <a:cubicBezTo>
                  <a:pt x="1994924" y="1194643"/>
                  <a:pt x="1996368" y="1427216"/>
                  <a:pt x="1997813" y="1659788"/>
                </a:cubicBezTo>
                <a:lnTo>
                  <a:pt x="381362" y="1642454"/>
                </a:lnTo>
                <a:cubicBezTo>
                  <a:pt x="364027" y="1415659"/>
                  <a:pt x="357526" y="1089914"/>
                  <a:pt x="346692" y="975072"/>
                </a:cubicBezTo>
                <a:cubicBezTo>
                  <a:pt x="335858" y="860230"/>
                  <a:pt x="330802" y="962070"/>
                  <a:pt x="316357" y="953403"/>
                </a:cubicBezTo>
                <a:lnTo>
                  <a:pt x="290355" y="975072"/>
                </a:lnTo>
                <a:lnTo>
                  <a:pt x="234017" y="1014074"/>
                </a:lnTo>
                <a:lnTo>
                  <a:pt x="190681" y="1031409"/>
                </a:lnTo>
                <a:lnTo>
                  <a:pt x="130010" y="1040076"/>
                </a:lnTo>
                <a:lnTo>
                  <a:pt x="73672" y="1022742"/>
                </a:lnTo>
                <a:lnTo>
                  <a:pt x="21669" y="962071"/>
                </a:lnTo>
                <a:lnTo>
                  <a:pt x="0" y="862397"/>
                </a:lnTo>
                <a:lnTo>
                  <a:pt x="4334" y="780057"/>
                </a:lnTo>
                <a:lnTo>
                  <a:pt x="39003" y="693384"/>
                </a:lnTo>
                <a:lnTo>
                  <a:pt x="86673" y="654382"/>
                </a:lnTo>
                <a:lnTo>
                  <a:pt x="164679" y="641381"/>
                </a:lnTo>
                <a:lnTo>
                  <a:pt x="221016" y="671716"/>
                </a:lnTo>
                <a:lnTo>
                  <a:pt x="255686" y="702052"/>
                </a:lnTo>
                <a:lnTo>
                  <a:pt x="303356" y="732387"/>
                </a:lnTo>
                <a:lnTo>
                  <a:pt x="351026" y="715053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5286079" y="4426838"/>
            <a:ext cx="2886321" cy="1954491"/>
          </a:xfrm>
          <a:custGeom>
            <a:avLst/>
            <a:gdLst>
              <a:gd name="connsiteX0" fmla="*/ 1053389 w 2011680"/>
              <a:gd name="connsiteY0" fmla="*/ 7315 h 1656893"/>
              <a:gd name="connsiteX1" fmla="*/ 362103 w 2011680"/>
              <a:gd name="connsiteY1" fmla="*/ 10973 h 1656893"/>
              <a:gd name="connsiteX2" fmla="*/ 362103 w 2011680"/>
              <a:gd name="connsiteY2" fmla="*/ 705917 h 1656893"/>
              <a:gd name="connsiteX3" fmla="*/ 318211 w 2011680"/>
              <a:gd name="connsiteY3" fmla="*/ 727862 h 1656893"/>
              <a:gd name="connsiteX4" fmla="*/ 252375 w 2011680"/>
              <a:gd name="connsiteY4" fmla="*/ 658368 h 1656893"/>
              <a:gd name="connsiteX5" fmla="*/ 197511 w 2011680"/>
              <a:gd name="connsiteY5" fmla="*/ 625450 h 1656893"/>
              <a:gd name="connsiteX6" fmla="*/ 106071 w 2011680"/>
              <a:gd name="connsiteY6" fmla="*/ 632765 h 1656893"/>
              <a:gd name="connsiteX7" fmla="*/ 43891 w 2011680"/>
              <a:gd name="connsiteY7" fmla="*/ 669341 h 1656893"/>
              <a:gd name="connsiteX8" fmla="*/ 14631 w 2011680"/>
              <a:gd name="connsiteY8" fmla="*/ 724205 h 1656893"/>
              <a:gd name="connsiteX9" fmla="*/ 0 w 2011680"/>
              <a:gd name="connsiteY9" fmla="*/ 844906 h 1656893"/>
              <a:gd name="connsiteX10" fmla="*/ 21946 w 2011680"/>
              <a:gd name="connsiteY10" fmla="*/ 954634 h 1656893"/>
              <a:gd name="connsiteX11" fmla="*/ 62179 w 2011680"/>
              <a:gd name="connsiteY11" fmla="*/ 1013155 h 1656893"/>
              <a:gd name="connsiteX12" fmla="*/ 131674 w 2011680"/>
              <a:gd name="connsiteY12" fmla="*/ 1038758 h 1656893"/>
              <a:gd name="connsiteX13" fmla="*/ 190195 w 2011680"/>
              <a:gd name="connsiteY13" fmla="*/ 1035101 h 1656893"/>
              <a:gd name="connsiteX14" fmla="*/ 234087 w 2011680"/>
              <a:gd name="connsiteY14" fmla="*/ 1024128 h 1656893"/>
              <a:gd name="connsiteX15" fmla="*/ 274320 w 2011680"/>
              <a:gd name="connsiteY15" fmla="*/ 987552 h 1656893"/>
              <a:gd name="connsiteX16" fmla="*/ 310896 w 2011680"/>
              <a:gd name="connsiteY16" fmla="*/ 947318 h 1656893"/>
              <a:gd name="connsiteX17" fmla="*/ 354787 w 2011680"/>
              <a:gd name="connsiteY17" fmla="*/ 958291 h 1656893"/>
              <a:gd name="connsiteX18" fmla="*/ 373075 w 2011680"/>
              <a:gd name="connsiteY18" fmla="*/ 976579 h 1656893"/>
              <a:gd name="connsiteX19" fmla="*/ 362103 w 2011680"/>
              <a:gd name="connsiteY19" fmla="*/ 1656893 h 1656893"/>
              <a:gd name="connsiteX20" fmla="*/ 2011680 w 2011680"/>
              <a:gd name="connsiteY20" fmla="*/ 1645920 h 1656893"/>
              <a:gd name="connsiteX21" fmla="*/ 2004365 w 2011680"/>
              <a:gd name="connsiteY21" fmla="*/ 0 h 1656893"/>
              <a:gd name="connsiteX22" fmla="*/ 1305763 w 2011680"/>
              <a:gd name="connsiteY22" fmla="*/ 3658 h 1656893"/>
              <a:gd name="connsiteX23" fmla="*/ 1294791 w 2011680"/>
              <a:gd name="connsiteY23" fmla="*/ 65837 h 1656893"/>
              <a:gd name="connsiteX24" fmla="*/ 1302106 w 2011680"/>
              <a:gd name="connsiteY24" fmla="*/ 95098 h 1656893"/>
              <a:gd name="connsiteX25" fmla="*/ 1353312 w 2011680"/>
              <a:gd name="connsiteY25" fmla="*/ 135331 h 1656893"/>
              <a:gd name="connsiteX26" fmla="*/ 1375258 w 2011680"/>
              <a:gd name="connsiteY26" fmla="*/ 171907 h 1656893"/>
              <a:gd name="connsiteX27" fmla="*/ 1386231 w 2011680"/>
              <a:gd name="connsiteY27" fmla="*/ 223114 h 1656893"/>
              <a:gd name="connsiteX28" fmla="*/ 1364285 w 2011680"/>
              <a:gd name="connsiteY28" fmla="*/ 296266 h 1656893"/>
              <a:gd name="connsiteX29" fmla="*/ 1335024 w 2011680"/>
              <a:gd name="connsiteY29" fmla="*/ 321869 h 1656893"/>
              <a:gd name="connsiteX30" fmla="*/ 1258215 w 2011680"/>
              <a:gd name="connsiteY30" fmla="*/ 358445 h 1656893"/>
              <a:gd name="connsiteX31" fmla="*/ 1144829 w 2011680"/>
              <a:gd name="connsiteY31" fmla="*/ 365760 h 1656893"/>
              <a:gd name="connsiteX32" fmla="*/ 1075335 w 2011680"/>
              <a:gd name="connsiteY32" fmla="*/ 351130 h 1656893"/>
              <a:gd name="connsiteX33" fmla="*/ 1027786 w 2011680"/>
              <a:gd name="connsiteY33" fmla="*/ 314554 h 1656893"/>
              <a:gd name="connsiteX34" fmla="*/ 998525 w 2011680"/>
              <a:gd name="connsiteY34" fmla="*/ 248717 h 1656893"/>
              <a:gd name="connsiteX35" fmla="*/ 994867 w 2011680"/>
              <a:gd name="connsiteY35" fmla="*/ 179222 h 1656893"/>
              <a:gd name="connsiteX36" fmla="*/ 1020471 w 2011680"/>
              <a:gd name="connsiteY36" fmla="*/ 135331 h 1656893"/>
              <a:gd name="connsiteX37" fmla="*/ 1075335 w 2011680"/>
              <a:gd name="connsiteY37" fmla="*/ 87782 h 1656893"/>
              <a:gd name="connsiteX38" fmla="*/ 1053389 w 2011680"/>
              <a:gd name="connsiteY38" fmla="*/ 7315 h 1656893"/>
              <a:gd name="connsiteX0" fmla="*/ 1053389 w 2011680"/>
              <a:gd name="connsiteY0" fmla="*/ 7315 h 1656893"/>
              <a:gd name="connsiteX1" fmla="*/ 362103 w 2011680"/>
              <a:gd name="connsiteY1" fmla="*/ 10973 h 1656893"/>
              <a:gd name="connsiteX2" fmla="*/ 362103 w 2011680"/>
              <a:gd name="connsiteY2" fmla="*/ 705917 h 1656893"/>
              <a:gd name="connsiteX3" fmla="*/ 318211 w 2011680"/>
              <a:gd name="connsiteY3" fmla="*/ 727862 h 1656893"/>
              <a:gd name="connsiteX4" fmla="*/ 252375 w 2011680"/>
              <a:gd name="connsiteY4" fmla="*/ 658368 h 1656893"/>
              <a:gd name="connsiteX5" fmla="*/ 197511 w 2011680"/>
              <a:gd name="connsiteY5" fmla="*/ 625450 h 1656893"/>
              <a:gd name="connsiteX6" fmla="*/ 106071 w 2011680"/>
              <a:gd name="connsiteY6" fmla="*/ 632765 h 1656893"/>
              <a:gd name="connsiteX7" fmla="*/ 43891 w 2011680"/>
              <a:gd name="connsiteY7" fmla="*/ 669341 h 1656893"/>
              <a:gd name="connsiteX8" fmla="*/ 14631 w 2011680"/>
              <a:gd name="connsiteY8" fmla="*/ 724205 h 1656893"/>
              <a:gd name="connsiteX9" fmla="*/ 0 w 2011680"/>
              <a:gd name="connsiteY9" fmla="*/ 844906 h 1656893"/>
              <a:gd name="connsiteX10" fmla="*/ 21946 w 2011680"/>
              <a:gd name="connsiteY10" fmla="*/ 954634 h 1656893"/>
              <a:gd name="connsiteX11" fmla="*/ 62179 w 2011680"/>
              <a:gd name="connsiteY11" fmla="*/ 1013155 h 1656893"/>
              <a:gd name="connsiteX12" fmla="*/ 131674 w 2011680"/>
              <a:gd name="connsiteY12" fmla="*/ 1038758 h 1656893"/>
              <a:gd name="connsiteX13" fmla="*/ 190195 w 2011680"/>
              <a:gd name="connsiteY13" fmla="*/ 1035101 h 1656893"/>
              <a:gd name="connsiteX14" fmla="*/ 234087 w 2011680"/>
              <a:gd name="connsiteY14" fmla="*/ 1024128 h 1656893"/>
              <a:gd name="connsiteX15" fmla="*/ 274320 w 2011680"/>
              <a:gd name="connsiteY15" fmla="*/ 987552 h 1656893"/>
              <a:gd name="connsiteX16" fmla="*/ 310896 w 2011680"/>
              <a:gd name="connsiteY16" fmla="*/ 947318 h 1656893"/>
              <a:gd name="connsiteX17" fmla="*/ 354787 w 2011680"/>
              <a:gd name="connsiteY17" fmla="*/ 958291 h 1656893"/>
              <a:gd name="connsiteX18" fmla="*/ 373075 w 2011680"/>
              <a:gd name="connsiteY18" fmla="*/ 976579 h 1656893"/>
              <a:gd name="connsiteX19" fmla="*/ 362103 w 2011680"/>
              <a:gd name="connsiteY19" fmla="*/ 1656893 h 1656893"/>
              <a:gd name="connsiteX20" fmla="*/ 2011680 w 2011680"/>
              <a:gd name="connsiteY20" fmla="*/ 1645920 h 1656893"/>
              <a:gd name="connsiteX21" fmla="*/ 2004365 w 2011680"/>
              <a:gd name="connsiteY21" fmla="*/ 0 h 1656893"/>
              <a:gd name="connsiteX22" fmla="*/ 1305763 w 2011680"/>
              <a:gd name="connsiteY22" fmla="*/ 3658 h 1656893"/>
              <a:gd name="connsiteX23" fmla="*/ 1294791 w 2011680"/>
              <a:gd name="connsiteY23" fmla="*/ 65837 h 1656893"/>
              <a:gd name="connsiteX24" fmla="*/ 1302106 w 2011680"/>
              <a:gd name="connsiteY24" fmla="*/ 95098 h 1656893"/>
              <a:gd name="connsiteX25" fmla="*/ 1353312 w 2011680"/>
              <a:gd name="connsiteY25" fmla="*/ 135331 h 1656893"/>
              <a:gd name="connsiteX26" fmla="*/ 1375258 w 2011680"/>
              <a:gd name="connsiteY26" fmla="*/ 171907 h 1656893"/>
              <a:gd name="connsiteX27" fmla="*/ 1386231 w 2011680"/>
              <a:gd name="connsiteY27" fmla="*/ 223114 h 1656893"/>
              <a:gd name="connsiteX28" fmla="*/ 1364285 w 2011680"/>
              <a:gd name="connsiteY28" fmla="*/ 296266 h 1656893"/>
              <a:gd name="connsiteX29" fmla="*/ 1335024 w 2011680"/>
              <a:gd name="connsiteY29" fmla="*/ 321869 h 1656893"/>
              <a:gd name="connsiteX30" fmla="*/ 1258215 w 2011680"/>
              <a:gd name="connsiteY30" fmla="*/ 358445 h 1656893"/>
              <a:gd name="connsiteX31" fmla="*/ 1144829 w 2011680"/>
              <a:gd name="connsiteY31" fmla="*/ 365760 h 1656893"/>
              <a:gd name="connsiteX32" fmla="*/ 1075335 w 2011680"/>
              <a:gd name="connsiteY32" fmla="*/ 351130 h 1656893"/>
              <a:gd name="connsiteX33" fmla="*/ 1027786 w 2011680"/>
              <a:gd name="connsiteY33" fmla="*/ 314554 h 1656893"/>
              <a:gd name="connsiteX34" fmla="*/ 998525 w 2011680"/>
              <a:gd name="connsiteY34" fmla="*/ 248717 h 1656893"/>
              <a:gd name="connsiteX35" fmla="*/ 994867 w 2011680"/>
              <a:gd name="connsiteY35" fmla="*/ 179222 h 1656893"/>
              <a:gd name="connsiteX36" fmla="*/ 1020471 w 2011680"/>
              <a:gd name="connsiteY36" fmla="*/ 135331 h 1656893"/>
              <a:gd name="connsiteX37" fmla="*/ 1075335 w 2011680"/>
              <a:gd name="connsiteY37" fmla="*/ 87782 h 1656893"/>
              <a:gd name="connsiteX38" fmla="*/ 1064362 w 2011680"/>
              <a:gd name="connsiteY38" fmla="*/ 43891 h 1656893"/>
              <a:gd name="connsiteX39" fmla="*/ 1053389 w 2011680"/>
              <a:gd name="connsiteY39" fmla="*/ 7315 h 1656893"/>
              <a:gd name="connsiteX0" fmla="*/ 1053389 w 2011680"/>
              <a:gd name="connsiteY0" fmla="*/ 7315 h 1656893"/>
              <a:gd name="connsiteX1" fmla="*/ 362103 w 2011680"/>
              <a:gd name="connsiteY1" fmla="*/ 10973 h 1656893"/>
              <a:gd name="connsiteX2" fmla="*/ 362103 w 2011680"/>
              <a:gd name="connsiteY2" fmla="*/ 705917 h 1656893"/>
              <a:gd name="connsiteX3" fmla="*/ 318211 w 2011680"/>
              <a:gd name="connsiteY3" fmla="*/ 727862 h 1656893"/>
              <a:gd name="connsiteX4" fmla="*/ 252375 w 2011680"/>
              <a:gd name="connsiteY4" fmla="*/ 658368 h 1656893"/>
              <a:gd name="connsiteX5" fmla="*/ 197511 w 2011680"/>
              <a:gd name="connsiteY5" fmla="*/ 625450 h 1656893"/>
              <a:gd name="connsiteX6" fmla="*/ 106071 w 2011680"/>
              <a:gd name="connsiteY6" fmla="*/ 632765 h 1656893"/>
              <a:gd name="connsiteX7" fmla="*/ 43891 w 2011680"/>
              <a:gd name="connsiteY7" fmla="*/ 669341 h 1656893"/>
              <a:gd name="connsiteX8" fmla="*/ 14631 w 2011680"/>
              <a:gd name="connsiteY8" fmla="*/ 724205 h 1656893"/>
              <a:gd name="connsiteX9" fmla="*/ 0 w 2011680"/>
              <a:gd name="connsiteY9" fmla="*/ 844906 h 1656893"/>
              <a:gd name="connsiteX10" fmla="*/ 21946 w 2011680"/>
              <a:gd name="connsiteY10" fmla="*/ 954634 h 1656893"/>
              <a:gd name="connsiteX11" fmla="*/ 62179 w 2011680"/>
              <a:gd name="connsiteY11" fmla="*/ 1013155 h 1656893"/>
              <a:gd name="connsiteX12" fmla="*/ 131674 w 2011680"/>
              <a:gd name="connsiteY12" fmla="*/ 1038758 h 1656893"/>
              <a:gd name="connsiteX13" fmla="*/ 190195 w 2011680"/>
              <a:gd name="connsiteY13" fmla="*/ 1035101 h 1656893"/>
              <a:gd name="connsiteX14" fmla="*/ 234087 w 2011680"/>
              <a:gd name="connsiteY14" fmla="*/ 1024128 h 1656893"/>
              <a:gd name="connsiteX15" fmla="*/ 274320 w 2011680"/>
              <a:gd name="connsiteY15" fmla="*/ 987552 h 1656893"/>
              <a:gd name="connsiteX16" fmla="*/ 310896 w 2011680"/>
              <a:gd name="connsiteY16" fmla="*/ 947318 h 1656893"/>
              <a:gd name="connsiteX17" fmla="*/ 354787 w 2011680"/>
              <a:gd name="connsiteY17" fmla="*/ 958291 h 1656893"/>
              <a:gd name="connsiteX18" fmla="*/ 373075 w 2011680"/>
              <a:gd name="connsiteY18" fmla="*/ 976579 h 1656893"/>
              <a:gd name="connsiteX19" fmla="*/ 362103 w 2011680"/>
              <a:gd name="connsiteY19" fmla="*/ 1656893 h 1656893"/>
              <a:gd name="connsiteX20" fmla="*/ 2011680 w 2011680"/>
              <a:gd name="connsiteY20" fmla="*/ 1645920 h 1656893"/>
              <a:gd name="connsiteX21" fmla="*/ 2004365 w 2011680"/>
              <a:gd name="connsiteY21" fmla="*/ 0 h 1656893"/>
              <a:gd name="connsiteX22" fmla="*/ 1305763 w 2011680"/>
              <a:gd name="connsiteY22" fmla="*/ 3658 h 1656893"/>
              <a:gd name="connsiteX23" fmla="*/ 1294791 w 2011680"/>
              <a:gd name="connsiteY23" fmla="*/ 65837 h 1656893"/>
              <a:gd name="connsiteX24" fmla="*/ 1302106 w 2011680"/>
              <a:gd name="connsiteY24" fmla="*/ 95098 h 1656893"/>
              <a:gd name="connsiteX25" fmla="*/ 1353312 w 2011680"/>
              <a:gd name="connsiteY25" fmla="*/ 135331 h 1656893"/>
              <a:gd name="connsiteX26" fmla="*/ 1375258 w 2011680"/>
              <a:gd name="connsiteY26" fmla="*/ 171907 h 1656893"/>
              <a:gd name="connsiteX27" fmla="*/ 1386231 w 2011680"/>
              <a:gd name="connsiteY27" fmla="*/ 223114 h 1656893"/>
              <a:gd name="connsiteX28" fmla="*/ 1364285 w 2011680"/>
              <a:gd name="connsiteY28" fmla="*/ 296266 h 1656893"/>
              <a:gd name="connsiteX29" fmla="*/ 1335024 w 2011680"/>
              <a:gd name="connsiteY29" fmla="*/ 321869 h 1656893"/>
              <a:gd name="connsiteX30" fmla="*/ 1258215 w 2011680"/>
              <a:gd name="connsiteY30" fmla="*/ 358445 h 1656893"/>
              <a:gd name="connsiteX31" fmla="*/ 1144829 w 2011680"/>
              <a:gd name="connsiteY31" fmla="*/ 365760 h 1656893"/>
              <a:gd name="connsiteX32" fmla="*/ 1075335 w 2011680"/>
              <a:gd name="connsiteY32" fmla="*/ 351130 h 1656893"/>
              <a:gd name="connsiteX33" fmla="*/ 1027786 w 2011680"/>
              <a:gd name="connsiteY33" fmla="*/ 314554 h 1656893"/>
              <a:gd name="connsiteX34" fmla="*/ 998525 w 2011680"/>
              <a:gd name="connsiteY34" fmla="*/ 248717 h 1656893"/>
              <a:gd name="connsiteX35" fmla="*/ 994867 w 2011680"/>
              <a:gd name="connsiteY35" fmla="*/ 179222 h 1656893"/>
              <a:gd name="connsiteX36" fmla="*/ 1020471 w 2011680"/>
              <a:gd name="connsiteY36" fmla="*/ 135331 h 1656893"/>
              <a:gd name="connsiteX37" fmla="*/ 1075335 w 2011680"/>
              <a:gd name="connsiteY37" fmla="*/ 87782 h 1656893"/>
              <a:gd name="connsiteX38" fmla="*/ 1075335 w 2011680"/>
              <a:gd name="connsiteY38" fmla="*/ 43891 h 1656893"/>
              <a:gd name="connsiteX39" fmla="*/ 1053389 w 2011680"/>
              <a:gd name="connsiteY39" fmla="*/ 7315 h 1656893"/>
              <a:gd name="connsiteX0" fmla="*/ 1053389 w 2011680"/>
              <a:gd name="connsiteY0" fmla="*/ 13252 h 1662830"/>
              <a:gd name="connsiteX1" fmla="*/ 362103 w 2011680"/>
              <a:gd name="connsiteY1" fmla="*/ 16910 h 1662830"/>
              <a:gd name="connsiteX2" fmla="*/ 362103 w 2011680"/>
              <a:gd name="connsiteY2" fmla="*/ 711854 h 1662830"/>
              <a:gd name="connsiteX3" fmla="*/ 318211 w 2011680"/>
              <a:gd name="connsiteY3" fmla="*/ 733799 h 1662830"/>
              <a:gd name="connsiteX4" fmla="*/ 252375 w 2011680"/>
              <a:gd name="connsiteY4" fmla="*/ 664305 h 1662830"/>
              <a:gd name="connsiteX5" fmla="*/ 197511 w 2011680"/>
              <a:gd name="connsiteY5" fmla="*/ 631387 h 1662830"/>
              <a:gd name="connsiteX6" fmla="*/ 106071 w 2011680"/>
              <a:gd name="connsiteY6" fmla="*/ 638702 h 1662830"/>
              <a:gd name="connsiteX7" fmla="*/ 43891 w 2011680"/>
              <a:gd name="connsiteY7" fmla="*/ 675278 h 1662830"/>
              <a:gd name="connsiteX8" fmla="*/ 14631 w 2011680"/>
              <a:gd name="connsiteY8" fmla="*/ 730142 h 1662830"/>
              <a:gd name="connsiteX9" fmla="*/ 0 w 2011680"/>
              <a:gd name="connsiteY9" fmla="*/ 850843 h 1662830"/>
              <a:gd name="connsiteX10" fmla="*/ 21946 w 2011680"/>
              <a:gd name="connsiteY10" fmla="*/ 960571 h 1662830"/>
              <a:gd name="connsiteX11" fmla="*/ 62179 w 2011680"/>
              <a:gd name="connsiteY11" fmla="*/ 1019092 h 1662830"/>
              <a:gd name="connsiteX12" fmla="*/ 131674 w 2011680"/>
              <a:gd name="connsiteY12" fmla="*/ 1044695 h 1662830"/>
              <a:gd name="connsiteX13" fmla="*/ 190195 w 2011680"/>
              <a:gd name="connsiteY13" fmla="*/ 1041038 h 1662830"/>
              <a:gd name="connsiteX14" fmla="*/ 234087 w 2011680"/>
              <a:gd name="connsiteY14" fmla="*/ 1030065 h 1662830"/>
              <a:gd name="connsiteX15" fmla="*/ 274320 w 2011680"/>
              <a:gd name="connsiteY15" fmla="*/ 993489 h 1662830"/>
              <a:gd name="connsiteX16" fmla="*/ 310896 w 2011680"/>
              <a:gd name="connsiteY16" fmla="*/ 953255 h 1662830"/>
              <a:gd name="connsiteX17" fmla="*/ 354787 w 2011680"/>
              <a:gd name="connsiteY17" fmla="*/ 964228 h 1662830"/>
              <a:gd name="connsiteX18" fmla="*/ 373075 w 2011680"/>
              <a:gd name="connsiteY18" fmla="*/ 982516 h 1662830"/>
              <a:gd name="connsiteX19" fmla="*/ 362103 w 2011680"/>
              <a:gd name="connsiteY19" fmla="*/ 1662830 h 1662830"/>
              <a:gd name="connsiteX20" fmla="*/ 2011680 w 2011680"/>
              <a:gd name="connsiteY20" fmla="*/ 1651857 h 1662830"/>
              <a:gd name="connsiteX21" fmla="*/ 1968739 w 2011680"/>
              <a:gd name="connsiteY21" fmla="*/ 0 h 1662830"/>
              <a:gd name="connsiteX22" fmla="*/ 1305763 w 2011680"/>
              <a:gd name="connsiteY22" fmla="*/ 9595 h 1662830"/>
              <a:gd name="connsiteX23" fmla="*/ 1294791 w 2011680"/>
              <a:gd name="connsiteY23" fmla="*/ 71774 h 1662830"/>
              <a:gd name="connsiteX24" fmla="*/ 1302106 w 2011680"/>
              <a:gd name="connsiteY24" fmla="*/ 101035 h 1662830"/>
              <a:gd name="connsiteX25" fmla="*/ 1353312 w 2011680"/>
              <a:gd name="connsiteY25" fmla="*/ 141268 h 1662830"/>
              <a:gd name="connsiteX26" fmla="*/ 1375258 w 2011680"/>
              <a:gd name="connsiteY26" fmla="*/ 177844 h 1662830"/>
              <a:gd name="connsiteX27" fmla="*/ 1386231 w 2011680"/>
              <a:gd name="connsiteY27" fmla="*/ 229051 h 1662830"/>
              <a:gd name="connsiteX28" fmla="*/ 1364285 w 2011680"/>
              <a:gd name="connsiteY28" fmla="*/ 302203 h 1662830"/>
              <a:gd name="connsiteX29" fmla="*/ 1335024 w 2011680"/>
              <a:gd name="connsiteY29" fmla="*/ 327806 h 1662830"/>
              <a:gd name="connsiteX30" fmla="*/ 1258215 w 2011680"/>
              <a:gd name="connsiteY30" fmla="*/ 364382 h 1662830"/>
              <a:gd name="connsiteX31" fmla="*/ 1144829 w 2011680"/>
              <a:gd name="connsiteY31" fmla="*/ 371697 h 1662830"/>
              <a:gd name="connsiteX32" fmla="*/ 1075335 w 2011680"/>
              <a:gd name="connsiteY32" fmla="*/ 357067 h 1662830"/>
              <a:gd name="connsiteX33" fmla="*/ 1027786 w 2011680"/>
              <a:gd name="connsiteY33" fmla="*/ 320491 h 1662830"/>
              <a:gd name="connsiteX34" fmla="*/ 998525 w 2011680"/>
              <a:gd name="connsiteY34" fmla="*/ 254654 h 1662830"/>
              <a:gd name="connsiteX35" fmla="*/ 994867 w 2011680"/>
              <a:gd name="connsiteY35" fmla="*/ 185159 h 1662830"/>
              <a:gd name="connsiteX36" fmla="*/ 1020471 w 2011680"/>
              <a:gd name="connsiteY36" fmla="*/ 141268 h 1662830"/>
              <a:gd name="connsiteX37" fmla="*/ 1075335 w 2011680"/>
              <a:gd name="connsiteY37" fmla="*/ 93719 h 1662830"/>
              <a:gd name="connsiteX38" fmla="*/ 1075335 w 2011680"/>
              <a:gd name="connsiteY38" fmla="*/ 49828 h 1662830"/>
              <a:gd name="connsiteX39" fmla="*/ 1053389 w 2011680"/>
              <a:gd name="connsiteY39" fmla="*/ 13252 h 1662830"/>
              <a:gd name="connsiteX0" fmla="*/ 1053389 w 1970116"/>
              <a:gd name="connsiteY0" fmla="*/ 13252 h 1662830"/>
              <a:gd name="connsiteX1" fmla="*/ 362103 w 1970116"/>
              <a:gd name="connsiteY1" fmla="*/ 16910 h 1662830"/>
              <a:gd name="connsiteX2" fmla="*/ 362103 w 1970116"/>
              <a:gd name="connsiteY2" fmla="*/ 711854 h 1662830"/>
              <a:gd name="connsiteX3" fmla="*/ 318211 w 1970116"/>
              <a:gd name="connsiteY3" fmla="*/ 733799 h 1662830"/>
              <a:gd name="connsiteX4" fmla="*/ 252375 w 1970116"/>
              <a:gd name="connsiteY4" fmla="*/ 664305 h 1662830"/>
              <a:gd name="connsiteX5" fmla="*/ 197511 w 1970116"/>
              <a:gd name="connsiteY5" fmla="*/ 631387 h 1662830"/>
              <a:gd name="connsiteX6" fmla="*/ 106071 w 1970116"/>
              <a:gd name="connsiteY6" fmla="*/ 638702 h 1662830"/>
              <a:gd name="connsiteX7" fmla="*/ 43891 w 1970116"/>
              <a:gd name="connsiteY7" fmla="*/ 675278 h 1662830"/>
              <a:gd name="connsiteX8" fmla="*/ 14631 w 1970116"/>
              <a:gd name="connsiteY8" fmla="*/ 730142 h 1662830"/>
              <a:gd name="connsiteX9" fmla="*/ 0 w 1970116"/>
              <a:gd name="connsiteY9" fmla="*/ 850843 h 1662830"/>
              <a:gd name="connsiteX10" fmla="*/ 21946 w 1970116"/>
              <a:gd name="connsiteY10" fmla="*/ 960571 h 1662830"/>
              <a:gd name="connsiteX11" fmla="*/ 62179 w 1970116"/>
              <a:gd name="connsiteY11" fmla="*/ 1019092 h 1662830"/>
              <a:gd name="connsiteX12" fmla="*/ 131674 w 1970116"/>
              <a:gd name="connsiteY12" fmla="*/ 1044695 h 1662830"/>
              <a:gd name="connsiteX13" fmla="*/ 190195 w 1970116"/>
              <a:gd name="connsiteY13" fmla="*/ 1041038 h 1662830"/>
              <a:gd name="connsiteX14" fmla="*/ 234087 w 1970116"/>
              <a:gd name="connsiteY14" fmla="*/ 1030065 h 1662830"/>
              <a:gd name="connsiteX15" fmla="*/ 274320 w 1970116"/>
              <a:gd name="connsiteY15" fmla="*/ 993489 h 1662830"/>
              <a:gd name="connsiteX16" fmla="*/ 310896 w 1970116"/>
              <a:gd name="connsiteY16" fmla="*/ 953255 h 1662830"/>
              <a:gd name="connsiteX17" fmla="*/ 354787 w 1970116"/>
              <a:gd name="connsiteY17" fmla="*/ 964228 h 1662830"/>
              <a:gd name="connsiteX18" fmla="*/ 373075 w 1970116"/>
              <a:gd name="connsiteY18" fmla="*/ 982516 h 1662830"/>
              <a:gd name="connsiteX19" fmla="*/ 362103 w 1970116"/>
              <a:gd name="connsiteY19" fmla="*/ 1662830 h 1662830"/>
              <a:gd name="connsiteX20" fmla="*/ 1970116 w 1970116"/>
              <a:gd name="connsiteY20" fmla="*/ 1645919 h 1662830"/>
              <a:gd name="connsiteX21" fmla="*/ 1968739 w 1970116"/>
              <a:gd name="connsiteY21" fmla="*/ 0 h 1662830"/>
              <a:gd name="connsiteX22" fmla="*/ 1305763 w 1970116"/>
              <a:gd name="connsiteY22" fmla="*/ 9595 h 1662830"/>
              <a:gd name="connsiteX23" fmla="*/ 1294791 w 1970116"/>
              <a:gd name="connsiteY23" fmla="*/ 71774 h 1662830"/>
              <a:gd name="connsiteX24" fmla="*/ 1302106 w 1970116"/>
              <a:gd name="connsiteY24" fmla="*/ 101035 h 1662830"/>
              <a:gd name="connsiteX25" fmla="*/ 1353312 w 1970116"/>
              <a:gd name="connsiteY25" fmla="*/ 141268 h 1662830"/>
              <a:gd name="connsiteX26" fmla="*/ 1375258 w 1970116"/>
              <a:gd name="connsiteY26" fmla="*/ 177844 h 1662830"/>
              <a:gd name="connsiteX27" fmla="*/ 1386231 w 1970116"/>
              <a:gd name="connsiteY27" fmla="*/ 229051 h 1662830"/>
              <a:gd name="connsiteX28" fmla="*/ 1364285 w 1970116"/>
              <a:gd name="connsiteY28" fmla="*/ 302203 h 1662830"/>
              <a:gd name="connsiteX29" fmla="*/ 1335024 w 1970116"/>
              <a:gd name="connsiteY29" fmla="*/ 327806 h 1662830"/>
              <a:gd name="connsiteX30" fmla="*/ 1258215 w 1970116"/>
              <a:gd name="connsiteY30" fmla="*/ 364382 h 1662830"/>
              <a:gd name="connsiteX31" fmla="*/ 1144829 w 1970116"/>
              <a:gd name="connsiteY31" fmla="*/ 371697 h 1662830"/>
              <a:gd name="connsiteX32" fmla="*/ 1075335 w 1970116"/>
              <a:gd name="connsiteY32" fmla="*/ 357067 h 1662830"/>
              <a:gd name="connsiteX33" fmla="*/ 1027786 w 1970116"/>
              <a:gd name="connsiteY33" fmla="*/ 320491 h 1662830"/>
              <a:gd name="connsiteX34" fmla="*/ 998525 w 1970116"/>
              <a:gd name="connsiteY34" fmla="*/ 254654 h 1662830"/>
              <a:gd name="connsiteX35" fmla="*/ 994867 w 1970116"/>
              <a:gd name="connsiteY35" fmla="*/ 185159 h 1662830"/>
              <a:gd name="connsiteX36" fmla="*/ 1020471 w 1970116"/>
              <a:gd name="connsiteY36" fmla="*/ 141268 h 1662830"/>
              <a:gd name="connsiteX37" fmla="*/ 1075335 w 1970116"/>
              <a:gd name="connsiteY37" fmla="*/ 93719 h 1662830"/>
              <a:gd name="connsiteX38" fmla="*/ 1075335 w 1970116"/>
              <a:gd name="connsiteY38" fmla="*/ 49828 h 1662830"/>
              <a:gd name="connsiteX39" fmla="*/ 1053389 w 1970116"/>
              <a:gd name="connsiteY39" fmla="*/ 13252 h 1662830"/>
              <a:gd name="connsiteX0" fmla="*/ 1053389 w 1970116"/>
              <a:gd name="connsiteY0" fmla="*/ 13252 h 1662830"/>
              <a:gd name="connsiteX1" fmla="*/ 362103 w 1970116"/>
              <a:gd name="connsiteY1" fmla="*/ 16910 h 1662830"/>
              <a:gd name="connsiteX2" fmla="*/ 362103 w 1970116"/>
              <a:gd name="connsiteY2" fmla="*/ 711854 h 1662830"/>
              <a:gd name="connsiteX3" fmla="*/ 318211 w 1970116"/>
              <a:gd name="connsiteY3" fmla="*/ 733799 h 1662830"/>
              <a:gd name="connsiteX4" fmla="*/ 252375 w 1970116"/>
              <a:gd name="connsiteY4" fmla="*/ 664305 h 1662830"/>
              <a:gd name="connsiteX5" fmla="*/ 197511 w 1970116"/>
              <a:gd name="connsiteY5" fmla="*/ 631387 h 1662830"/>
              <a:gd name="connsiteX6" fmla="*/ 106071 w 1970116"/>
              <a:gd name="connsiteY6" fmla="*/ 638702 h 1662830"/>
              <a:gd name="connsiteX7" fmla="*/ 43891 w 1970116"/>
              <a:gd name="connsiteY7" fmla="*/ 675278 h 1662830"/>
              <a:gd name="connsiteX8" fmla="*/ 14631 w 1970116"/>
              <a:gd name="connsiteY8" fmla="*/ 730142 h 1662830"/>
              <a:gd name="connsiteX9" fmla="*/ 0 w 1970116"/>
              <a:gd name="connsiteY9" fmla="*/ 850843 h 1662830"/>
              <a:gd name="connsiteX10" fmla="*/ 21946 w 1970116"/>
              <a:gd name="connsiteY10" fmla="*/ 960571 h 1662830"/>
              <a:gd name="connsiteX11" fmla="*/ 62179 w 1970116"/>
              <a:gd name="connsiteY11" fmla="*/ 1019092 h 1662830"/>
              <a:gd name="connsiteX12" fmla="*/ 131674 w 1970116"/>
              <a:gd name="connsiteY12" fmla="*/ 1044695 h 1662830"/>
              <a:gd name="connsiteX13" fmla="*/ 190195 w 1970116"/>
              <a:gd name="connsiteY13" fmla="*/ 1041038 h 1662830"/>
              <a:gd name="connsiteX14" fmla="*/ 234087 w 1970116"/>
              <a:gd name="connsiteY14" fmla="*/ 1030065 h 1662830"/>
              <a:gd name="connsiteX15" fmla="*/ 274320 w 1970116"/>
              <a:gd name="connsiteY15" fmla="*/ 993489 h 1662830"/>
              <a:gd name="connsiteX16" fmla="*/ 310896 w 1970116"/>
              <a:gd name="connsiteY16" fmla="*/ 953255 h 1662830"/>
              <a:gd name="connsiteX17" fmla="*/ 354787 w 1970116"/>
              <a:gd name="connsiteY17" fmla="*/ 964228 h 1662830"/>
              <a:gd name="connsiteX18" fmla="*/ 373075 w 1970116"/>
              <a:gd name="connsiteY18" fmla="*/ 982516 h 1662830"/>
              <a:gd name="connsiteX19" fmla="*/ 362103 w 1970116"/>
              <a:gd name="connsiteY19" fmla="*/ 1662830 h 1662830"/>
              <a:gd name="connsiteX20" fmla="*/ 1970116 w 1970116"/>
              <a:gd name="connsiteY20" fmla="*/ 1645919 h 1662830"/>
              <a:gd name="connsiteX21" fmla="*/ 1968739 w 1970116"/>
              <a:gd name="connsiteY21" fmla="*/ 0 h 1662830"/>
              <a:gd name="connsiteX22" fmla="*/ 1305763 w 1970116"/>
              <a:gd name="connsiteY22" fmla="*/ 9595 h 1662830"/>
              <a:gd name="connsiteX23" fmla="*/ 1294791 w 1970116"/>
              <a:gd name="connsiteY23" fmla="*/ 71774 h 1662830"/>
              <a:gd name="connsiteX24" fmla="*/ 1302106 w 1970116"/>
              <a:gd name="connsiteY24" fmla="*/ 101035 h 1662830"/>
              <a:gd name="connsiteX25" fmla="*/ 1353312 w 1970116"/>
              <a:gd name="connsiteY25" fmla="*/ 141268 h 1662830"/>
              <a:gd name="connsiteX26" fmla="*/ 1375258 w 1970116"/>
              <a:gd name="connsiteY26" fmla="*/ 177844 h 1662830"/>
              <a:gd name="connsiteX27" fmla="*/ 1386231 w 1970116"/>
              <a:gd name="connsiteY27" fmla="*/ 229051 h 1662830"/>
              <a:gd name="connsiteX28" fmla="*/ 1364285 w 1970116"/>
              <a:gd name="connsiteY28" fmla="*/ 302203 h 1662830"/>
              <a:gd name="connsiteX29" fmla="*/ 1335024 w 1970116"/>
              <a:gd name="connsiteY29" fmla="*/ 327806 h 1662830"/>
              <a:gd name="connsiteX30" fmla="*/ 1258215 w 1970116"/>
              <a:gd name="connsiteY30" fmla="*/ 364382 h 1662830"/>
              <a:gd name="connsiteX31" fmla="*/ 1144829 w 1970116"/>
              <a:gd name="connsiteY31" fmla="*/ 371697 h 1662830"/>
              <a:gd name="connsiteX32" fmla="*/ 1075335 w 1970116"/>
              <a:gd name="connsiteY32" fmla="*/ 357067 h 1662830"/>
              <a:gd name="connsiteX33" fmla="*/ 1027786 w 1970116"/>
              <a:gd name="connsiteY33" fmla="*/ 320491 h 1662830"/>
              <a:gd name="connsiteX34" fmla="*/ 998525 w 1970116"/>
              <a:gd name="connsiteY34" fmla="*/ 254654 h 1662830"/>
              <a:gd name="connsiteX35" fmla="*/ 994867 w 1970116"/>
              <a:gd name="connsiteY35" fmla="*/ 185159 h 1662830"/>
              <a:gd name="connsiteX36" fmla="*/ 1020471 w 1970116"/>
              <a:gd name="connsiteY36" fmla="*/ 141268 h 1662830"/>
              <a:gd name="connsiteX37" fmla="*/ 1075335 w 1970116"/>
              <a:gd name="connsiteY37" fmla="*/ 93719 h 1662830"/>
              <a:gd name="connsiteX38" fmla="*/ 1075335 w 1970116"/>
              <a:gd name="connsiteY38" fmla="*/ 49828 h 1662830"/>
              <a:gd name="connsiteX39" fmla="*/ 1053389 w 1970116"/>
              <a:gd name="connsiteY39" fmla="*/ 13252 h 1662830"/>
              <a:gd name="connsiteX0" fmla="*/ 1053389 w 1970116"/>
              <a:gd name="connsiteY0" fmla="*/ 13252 h 1662830"/>
              <a:gd name="connsiteX1" fmla="*/ 362103 w 1970116"/>
              <a:gd name="connsiteY1" fmla="*/ 16910 h 1662830"/>
              <a:gd name="connsiteX2" fmla="*/ 362103 w 1970116"/>
              <a:gd name="connsiteY2" fmla="*/ 711854 h 1662830"/>
              <a:gd name="connsiteX3" fmla="*/ 318211 w 1970116"/>
              <a:gd name="connsiteY3" fmla="*/ 733799 h 1662830"/>
              <a:gd name="connsiteX4" fmla="*/ 252375 w 1970116"/>
              <a:gd name="connsiteY4" fmla="*/ 664305 h 1662830"/>
              <a:gd name="connsiteX5" fmla="*/ 197511 w 1970116"/>
              <a:gd name="connsiteY5" fmla="*/ 631387 h 1662830"/>
              <a:gd name="connsiteX6" fmla="*/ 106071 w 1970116"/>
              <a:gd name="connsiteY6" fmla="*/ 638702 h 1662830"/>
              <a:gd name="connsiteX7" fmla="*/ 43891 w 1970116"/>
              <a:gd name="connsiteY7" fmla="*/ 675278 h 1662830"/>
              <a:gd name="connsiteX8" fmla="*/ 14631 w 1970116"/>
              <a:gd name="connsiteY8" fmla="*/ 730142 h 1662830"/>
              <a:gd name="connsiteX9" fmla="*/ 0 w 1970116"/>
              <a:gd name="connsiteY9" fmla="*/ 850843 h 1662830"/>
              <a:gd name="connsiteX10" fmla="*/ 21946 w 1970116"/>
              <a:gd name="connsiteY10" fmla="*/ 960571 h 1662830"/>
              <a:gd name="connsiteX11" fmla="*/ 62179 w 1970116"/>
              <a:gd name="connsiteY11" fmla="*/ 1019092 h 1662830"/>
              <a:gd name="connsiteX12" fmla="*/ 131674 w 1970116"/>
              <a:gd name="connsiteY12" fmla="*/ 1044695 h 1662830"/>
              <a:gd name="connsiteX13" fmla="*/ 190195 w 1970116"/>
              <a:gd name="connsiteY13" fmla="*/ 1041038 h 1662830"/>
              <a:gd name="connsiteX14" fmla="*/ 234087 w 1970116"/>
              <a:gd name="connsiteY14" fmla="*/ 1030065 h 1662830"/>
              <a:gd name="connsiteX15" fmla="*/ 274320 w 1970116"/>
              <a:gd name="connsiteY15" fmla="*/ 993489 h 1662830"/>
              <a:gd name="connsiteX16" fmla="*/ 310896 w 1970116"/>
              <a:gd name="connsiteY16" fmla="*/ 953255 h 1662830"/>
              <a:gd name="connsiteX17" fmla="*/ 354787 w 1970116"/>
              <a:gd name="connsiteY17" fmla="*/ 964228 h 1662830"/>
              <a:gd name="connsiteX18" fmla="*/ 373075 w 1970116"/>
              <a:gd name="connsiteY18" fmla="*/ 982516 h 1662830"/>
              <a:gd name="connsiteX19" fmla="*/ 362103 w 1970116"/>
              <a:gd name="connsiteY19" fmla="*/ 1662830 h 1662830"/>
              <a:gd name="connsiteX20" fmla="*/ 1970116 w 1970116"/>
              <a:gd name="connsiteY20" fmla="*/ 1645919 h 1662830"/>
              <a:gd name="connsiteX21" fmla="*/ 1956864 w 1970116"/>
              <a:gd name="connsiteY21" fmla="*/ 0 h 1662830"/>
              <a:gd name="connsiteX22" fmla="*/ 1305763 w 1970116"/>
              <a:gd name="connsiteY22" fmla="*/ 9595 h 1662830"/>
              <a:gd name="connsiteX23" fmla="*/ 1294791 w 1970116"/>
              <a:gd name="connsiteY23" fmla="*/ 71774 h 1662830"/>
              <a:gd name="connsiteX24" fmla="*/ 1302106 w 1970116"/>
              <a:gd name="connsiteY24" fmla="*/ 101035 h 1662830"/>
              <a:gd name="connsiteX25" fmla="*/ 1353312 w 1970116"/>
              <a:gd name="connsiteY25" fmla="*/ 141268 h 1662830"/>
              <a:gd name="connsiteX26" fmla="*/ 1375258 w 1970116"/>
              <a:gd name="connsiteY26" fmla="*/ 177844 h 1662830"/>
              <a:gd name="connsiteX27" fmla="*/ 1386231 w 1970116"/>
              <a:gd name="connsiteY27" fmla="*/ 229051 h 1662830"/>
              <a:gd name="connsiteX28" fmla="*/ 1364285 w 1970116"/>
              <a:gd name="connsiteY28" fmla="*/ 302203 h 1662830"/>
              <a:gd name="connsiteX29" fmla="*/ 1335024 w 1970116"/>
              <a:gd name="connsiteY29" fmla="*/ 327806 h 1662830"/>
              <a:gd name="connsiteX30" fmla="*/ 1258215 w 1970116"/>
              <a:gd name="connsiteY30" fmla="*/ 364382 h 1662830"/>
              <a:gd name="connsiteX31" fmla="*/ 1144829 w 1970116"/>
              <a:gd name="connsiteY31" fmla="*/ 371697 h 1662830"/>
              <a:gd name="connsiteX32" fmla="*/ 1075335 w 1970116"/>
              <a:gd name="connsiteY32" fmla="*/ 357067 h 1662830"/>
              <a:gd name="connsiteX33" fmla="*/ 1027786 w 1970116"/>
              <a:gd name="connsiteY33" fmla="*/ 320491 h 1662830"/>
              <a:gd name="connsiteX34" fmla="*/ 998525 w 1970116"/>
              <a:gd name="connsiteY34" fmla="*/ 254654 h 1662830"/>
              <a:gd name="connsiteX35" fmla="*/ 994867 w 1970116"/>
              <a:gd name="connsiteY35" fmla="*/ 185159 h 1662830"/>
              <a:gd name="connsiteX36" fmla="*/ 1020471 w 1970116"/>
              <a:gd name="connsiteY36" fmla="*/ 141268 h 1662830"/>
              <a:gd name="connsiteX37" fmla="*/ 1075335 w 1970116"/>
              <a:gd name="connsiteY37" fmla="*/ 93719 h 1662830"/>
              <a:gd name="connsiteX38" fmla="*/ 1075335 w 1970116"/>
              <a:gd name="connsiteY38" fmla="*/ 49828 h 1662830"/>
              <a:gd name="connsiteX39" fmla="*/ 1053389 w 1970116"/>
              <a:gd name="connsiteY39" fmla="*/ 13252 h 1662830"/>
              <a:gd name="connsiteX0" fmla="*/ 1053389 w 1956864"/>
              <a:gd name="connsiteY0" fmla="*/ 13252 h 1662830"/>
              <a:gd name="connsiteX1" fmla="*/ 362103 w 1956864"/>
              <a:gd name="connsiteY1" fmla="*/ 16910 h 1662830"/>
              <a:gd name="connsiteX2" fmla="*/ 362103 w 1956864"/>
              <a:gd name="connsiteY2" fmla="*/ 711854 h 1662830"/>
              <a:gd name="connsiteX3" fmla="*/ 318211 w 1956864"/>
              <a:gd name="connsiteY3" fmla="*/ 733799 h 1662830"/>
              <a:gd name="connsiteX4" fmla="*/ 252375 w 1956864"/>
              <a:gd name="connsiteY4" fmla="*/ 664305 h 1662830"/>
              <a:gd name="connsiteX5" fmla="*/ 197511 w 1956864"/>
              <a:gd name="connsiteY5" fmla="*/ 631387 h 1662830"/>
              <a:gd name="connsiteX6" fmla="*/ 106071 w 1956864"/>
              <a:gd name="connsiteY6" fmla="*/ 638702 h 1662830"/>
              <a:gd name="connsiteX7" fmla="*/ 43891 w 1956864"/>
              <a:gd name="connsiteY7" fmla="*/ 675278 h 1662830"/>
              <a:gd name="connsiteX8" fmla="*/ 14631 w 1956864"/>
              <a:gd name="connsiteY8" fmla="*/ 730142 h 1662830"/>
              <a:gd name="connsiteX9" fmla="*/ 0 w 1956864"/>
              <a:gd name="connsiteY9" fmla="*/ 850843 h 1662830"/>
              <a:gd name="connsiteX10" fmla="*/ 21946 w 1956864"/>
              <a:gd name="connsiteY10" fmla="*/ 960571 h 1662830"/>
              <a:gd name="connsiteX11" fmla="*/ 62179 w 1956864"/>
              <a:gd name="connsiteY11" fmla="*/ 1019092 h 1662830"/>
              <a:gd name="connsiteX12" fmla="*/ 131674 w 1956864"/>
              <a:gd name="connsiteY12" fmla="*/ 1044695 h 1662830"/>
              <a:gd name="connsiteX13" fmla="*/ 190195 w 1956864"/>
              <a:gd name="connsiteY13" fmla="*/ 1041038 h 1662830"/>
              <a:gd name="connsiteX14" fmla="*/ 234087 w 1956864"/>
              <a:gd name="connsiteY14" fmla="*/ 1030065 h 1662830"/>
              <a:gd name="connsiteX15" fmla="*/ 274320 w 1956864"/>
              <a:gd name="connsiteY15" fmla="*/ 993489 h 1662830"/>
              <a:gd name="connsiteX16" fmla="*/ 310896 w 1956864"/>
              <a:gd name="connsiteY16" fmla="*/ 953255 h 1662830"/>
              <a:gd name="connsiteX17" fmla="*/ 354787 w 1956864"/>
              <a:gd name="connsiteY17" fmla="*/ 964228 h 1662830"/>
              <a:gd name="connsiteX18" fmla="*/ 373075 w 1956864"/>
              <a:gd name="connsiteY18" fmla="*/ 982516 h 1662830"/>
              <a:gd name="connsiteX19" fmla="*/ 362103 w 1956864"/>
              <a:gd name="connsiteY19" fmla="*/ 1662830 h 1662830"/>
              <a:gd name="connsiteX20" fmla="*/ 1952303 w 1956864"/>
              <a:gd name="connsiteY20" fmla="*/ 1645919 h 1662830"/>
              <a:gd name="connsiteX21" fmla="*/ 1956864 w 1956864"/>
              <a:gd name="connsiteY21" fmla="*/ 0 h 1662830"/>
              <a:gd name="connsiteX22" fmla="*/ 1305763 w 1956864"/>
              <a:gd name="connsiteY22" fmla="*/ 9595 h 1662830"/>
              <a:gd name="connsiteX23" fmla="*/ 1294791 w 1956864"/>
              <a:gd name="connsiteY23" fmla="*/ 71774 h 1662830"/>
              <a:gd name="connsiteX24" fmla="*/ 1302106 w 1956864"/>
              <a:gd name="connsiteY24" fmla="*/ 101035 h 1662830"/>
              <a:gd name="connsiteX25" fmla="*/ 1353312 w 1956864"/>
              <a:gd name="connsiteY25" fmla="*/ 141268 h 1662830"/>
              <a:gd name="connsiteX26" fmla="*/ 1375258 w 1956864"/>
              <a:gd name="connsiteY26" fmla="*/ 177844 h 1662830"/>
              <a:gd name="connsiteX27" fmla="*/ 1386231 w 1956864"/>
              <a:gd name="connsiteY27" fmla="*/ 229051 h 1662830"/>
              <a:gd name="connsiteX28" fmla="*/ 1364285 w 1956864"/>
              <a:gd name="connsiteY28" fmla="*/ 302203 h 1662830"/>
              <a:gd name="connsiteX29" fmla="*/ 1335024 w 1956864"/>
              <a:gd name="connsiteY29" fmla="*/ 327806 h 1662830"/>
              <a:gd name="connsiteX30" fmla="*/ 1258215 w 1956864"/>
              <a:gd name="connsiteY30" fmla="*/ 364382 h 1662830"/>
              <a:gd name="connsiteX31" fmla="*/ 1144829 w 1956864"/>
              <a:gd name="connsiteY31" fmla="*/ 371697 h 1662830"/>
              <a:gd name="connsiteX32" fmla="*/ 1075335 w 1956864"/>
              <a:gd name="connsiteY32" fmla="*/ 357067 h 1662830"/>
              <a:gd name="connsiteX33" fmla="*/ 1027786 w 1956864"/>
              <a:gd name="connsiteY33" fmla="*/ 320491 h 1662830"/>
              <a:gd name="connsiteX34" fmla="*/ 998525 w 1956864"/>
              <a:gd name="connsiteY34" fmla="*/ 254654 h 1662830"/>
              <a:gd name="connsiteX35" fmla="*/ 994867 w 1956864"/>
              <a:gd name="connsiteY35" fmla="*/ 185159 h 1662830"/>
              <a:gd name="connsiteX36" fmla="*/ 1020471 w 1956864"/>
              <a:gd name="connsiteY36" fmla="*/ 141268 h 1662830"/>
              <a:gd name="connsiteX37" fmla="*/ 1075335 w 1956864"/>
              <a:gd name="connsiteY37" fmla="*/ 93719 h 1662830"/>
              <a:gd name="connsiteX38" fmla="*/ 1075335 w 1956864"/>
              <a:gd name="connsiteY38" fmla="*/ 49828 h 1662830"/>
              <a:gd name="connsiteX39" fmla="*/ 1053389 w 1956864"/>
              <a:gd name="connsiteY39" fmla="*/ 13252 h 1662830"/>
              <a:gd name="connsiteX0" fmla="*/ 1047451 w 1956864"/>
              <a:gd name="connsiteY0" fmla="*/ 7315 h 1662830"/>
              <a:gd name="connsiteX1" fmla="*/ 362103 w 1956864"/>
              <a:gd name="connsiteY1" fmla="*/ 16910 h 1662830"/>
              <a:gd name="connsiteX2" fmla="*/ 362103 w 1956864"/>
              <a:gd name="connsiteY2" fmla="*/ 711854 h 1662830"/>
              <a:gd name="connsiteX3" fmla="*/ 318211 w 1956864"/>
              <a:gd name="connsiteY3" fmla="*/ 733799 h 1662830"/>
              <a:gd name="connsiteX4" fmla="*/ 252375 w 1956864"/>
              <a:gd name="connsiteY4" fmla="*/ 664305 h 1662830"/>
              <a:gd name="connsiteX5" fmla="*/ 197511 w 1956864"/>
              <a:gd name="connsiteY5" fmla="*/ 631387 h 1662830"/>
              <a:gd name="connsiteX6" fmla="*/ 106071 w 1956864"/>
              <a:gd name="connsiteY6" fmla="*/ 638702 h 1662830"/>
              <a:gd name="connsiteX7" fmla="*/ 43891 w 1956864"/>
              <a:gd name="connsiteY7" fmla="*/ 675278 h 1662830"/>
              <a:gd name="connsiteX8" fmla="*/ 14631 w 1956864"/>
              <a:gd name="connsiteY8" fmla="*/ 730142 h 1662830"/>
              <a:gd name="connsiteX9" fmla="*/ 0 w 1956864"/>
              <a:gd name="connsiteY9" fmla="*/ 850843 h 1662830"/>
              <a:gd name="connsiteX10" fmla="*/ 21946 w 1956864"/>
              <a:gd name="connsiteY10" fmla="*/ 960571 h 1662830"/>
              <a:gd name="connsiteX11" fmla="*/ 62179 w 1956864"/>
              <a:gd name="connsiteY11" fmla="*/ 1019092 h 1662830"/>
              <a:gd name="connsiteX12" fmla="*/ 131674 w 1956864"/>
              <a:gd name="connsiteY12" fmla="*/ 1044695 h 1662830"/>
              <a:gd name="connsiteX13" fmla="*/ 190195 w 1956864"/>
              <a:gd name="connsiteY13" fmla="*/ 1041038 h 1662830"/>
              <a:gd name="connsiteX14" fmla="*/ 234087 w 1956864"/>
              <a:gd name="connsiteY14" fmla="*/ 1030065 h 1662830"/>
              <a:gd name="connsiteX15" fmla="*/ 274320 w 1956864"/>
              <a:gd name="connsiteY15" fmla="*/ 993489 h 1662830"/>
              <a:gd name="connsiteX16" fmla="*/ 310896 w 1956864"/>
              <a:gd name="connsiteY16" fmla="*/ 953255 h 1662830"/>
              <a:gd name="connsiteX17" fmla="*/ 354787 w 1956864"/>
              <a:gd name="connsiteY17" fmla="*/ 964228 h 1662830"/>
              <a:gd name="connsiteX18" fmla="*/ 373075 w 1956864"/>
              <a:gd name="connsiteY18" fmla="*/ 982516 h 1662830"/>
              <a:gd name="connsiteX19" fmla="*/ 362103 w 1956864"/>
              <a:gd name="connsiteY19" fmla="*/ 1662830 h 1662830"/>
              <a:gd name="connsiteX20" fmla="*/ 1952303 w 1956864"/>
              <a:gd name="connsiteY20" fmla="*/ 1645919 h 1662830"/>
              <a:gd name="connsiteX21" fmla="*/ 1956864 w 1956864"/>
              <a:gd name="connsiteY21" fmla="*/ 0 h 1662830"/>
              <a:gd name="connsiteX22" fmla="*/ 1305763 w 1956864"/>
              <a:gd name="connsiteY22" fmla="*/ 9595 h 1662830"/>
              <a:gd name="connsiteX23" fmla="*/ 1294791 w 1956864"/>
              <a:gd name="connsiteY23" fmla="*/ 71774 h 1662830"/>
              <a:gd name="connsiteX24" fmla="*/ 1302106 w 1956864"/>
              <a:gd name="connsiteY24" fmla="*/ 101035 h 1662830"/>
              <a:gd name="connsiteX25" fmla="*/ 1353312 w 1956864"/>
              <a:gd name="connsiteY25" fmla="*/ 141268 h 1662830"/>
              <a:gd name="connsiteX26" fmla="*/ 1375258 w 1956864"/>
              <a:gd name="connsiteY26" fmla="*/ 177844 h 1662830"/>
              <a:gd name="connsiteX27" fmla="*/ 1386231 w 1956864"/>
              <a:gd name="connsiteY27" fmla="*/ 229051 h 1662830"/>
              <a:gd name="connsiteX28" fmla="*/ 1364285 w 1956864"/>
              <a:gd name="connsiteY28" fmla="*/ 302203 h 1662830"/>
              <a:gd name="connsiteX29" fmla="*/ 1335024 w 1956864"/>
              <a:gd name="connsiteY29" fmla="*/ 327806 h 1662830"/>
              <a:gd name="connsiteX30" fmla="*/ 1258215 w 1956864"/>
              <a:gd name="connsiteY30" fmla="*/ 364382 h 1662830"/>
              <a:gd name="connsiteX31" fmla="*/ 1144829 w 1956864"/>
              <a:gd name="connsiteY31" fmla="*/ 371697 h 1662830"/>
              <a:gd name="connsiteX32" fmla="*/ 1075335 w 1956864"/>
              <a:gd name="connsiteY32" fmla="*/ 357067 h 1662830"/>
              <a:gd name="connsiteX33" fmla="*/ 1027786 w 1956864"/>
              <a:gd name="connsiteY33" fmla="*/ 320491 h 1662830"/>
              <a:gd name="connsiteX34" fmla="*/ 998525 w 1956864"/>
              <a:gd name="connsiteY34" fmla="*/ 254654 h 1662830"/>
              <a:gd name="connsiteX35" fmla="*/ 994867 w 1956864"/>
              <a:gd name="connsiteY35" fmla="*/ 185159 h 1662830"/>
              <a:gd name="connsiteX36" fmla="*/ 1020471 w 1956864"/>
              <a:gd name="connsiteY36" fmla="*/ 141268 h 1662830"/>
              <a:gd name="connsiteX37" fmla="*/ 1075335 w 1956864"/>
              <a:gd name="connsiteY37" fmla="*/ 93719 h 1662830"/>
              <a:gd name="connsiteX38" fmla="*/ 1075335 w 1956864"/>
              <a:gd name="connsiteY38" fmla="*/ 49828 h 1662830"/>
              <a:gd name="connsiteX39" fmla="*/ 1047451 w 1956864"/>
              <a:gd name="connsiteY39" fmla="*/ 7315 h 1662830"/>
              <a:gd name="connsiteX0" fmla="*/ 1047451 w 1956864"/>
              <a:gd name="connsiteY0" fmla="*/ 8218 h 1663733"/>
              <a:gd name="connsiteX1" fmla="*/ 368040 w 1956864"/>
              <a:gd name="connsiteY1" fmla="*/ 0 h 1663733"/>
              <a:gd name="connsiteX2" fmla="*/ 362103 w 1956864"/>
              <a:gd name="connsiteY2" fmla="*/ 712757 h 1663733"/>
              <a:gd name="connsiteX3" fmla="*/ 318211 w 1956864"/>
              <a:gd name="connsiteY3" fmla="*/ 734702 h 1663733"/>
              <a:gd name="connsiteX4" fmla="*/ 252375 w 1956864"/>
              <a:gd name="connsiteY4" fmla="*/ 665208 h 1663733"/>
              <a:gd name="connsiteX5" fmla="*/ 197511 w 1956864"/>
              <a:gd name="connsiteY5" fmla="*/ 632290 h 1663733"/>
              <a:gd name="connsiteX6" fmla="*/ 106071 w 1956864"/>
              <a:gd name="connsiteY6" fmla="*/ 639605 h 1663733"/>
              <a:gd name="connsiteX7" fmla="*/ 43891 w 1956864"/>
              <a:gd name="connsiteY7" fmla="*/ 676181 h 1663733"/>
              <a:gd name="connsiteX8" fmla="*/ 14631 w 1956864"/>
              <a:gd name="connsiteY8" fmla="*/ 731045 h 1663733"/>
              <a:gd name="connsiteX9" fmla="*/ 0 w 1956864"/>
              <a:gd name="connsiteY9" fmla="*/ 851746 h 1663733"/>
              <a:gd name="connsiteX10" fmla="*/ 21946 w 1956864"/>
              <a:gd name="connsiteY10" fmla="*/ 961474 h 1663733"/>
              <a:gd name="connsiteX11" fmla="*/ 62179 w 1956864"/>
              <a:gd name="connsiteY11" fmla="*/ 1019995 h 1663733"/>
              <a:gd name="connsiteX12" fmla="*/ 131674 w 1956864"/>
              <a:gd name="connsiteY12" fmla="*/ 1045598 h 1663733"/>
              <a:gd name="connsiteX13" fmla="*/ 190195 w 1956864"/>
              <a:gd name="connsiteY13" fmla="*/ 1041941 h 1663733"/>
              <a:gd name="connsiteX14" fmla="*/ 234087 w 1956864"/>
              <a:gd name="connsiteY14" fmla="*/ 1030968 h 1663733"/>
              <a:gd name="connsiteX15" fmla="*/ 274320 w 1956864"/>
              <a:gd name="connsiteY15" fmla="*/ 994392 h 1663733"/>
              <a:gd name="connsiteX16" fmla="*/ 310896 w 1956864"/>
              <a:gd name="connsiteY16" fmla="*/ 954158 h 1663733"/>
              <a:gd name="connsiteX17" fmla="*/ 354787 w 1956864"/>
              <a:gd name="connsiteY17" fmla="*/ 965131 h 1663733"/>
              <a:gd name="connsiteX18" fmla="*/ 373075 w 1956864"/>
              <a:gd name="connsiteY18" fmla="*/ 983419 h 1663733"/>
              <a:gd name="connsiteX19" fmla="*/ 362103 w 1956864"/>
              <a:gd name="connsiteY19" fmla="*/ 1663733 h 1663733"/>
              <a:gd name="connsiteX20" fmla="*/ 1952303 w 1956864"/>
              <a:gd name="connsiteY20" fmla="*/ 1646822 h 1663733"/>
              <a:gd name="connsiteX21" fmla="*/ 1956864 w 1956864"/>
              <a:gd name="connsiteY21" fmla="*/ 903 h 1663733"/>
              <a:gd name="connsiteX22" fmla="*/ 1305763 w 1956864"/>
              <a:gd name="connsiteY22" fmla="*/ 10498 h 1663733"/>
              <a:gd name="connsiteX23" fmla="*/ 1294791 w 1956864"/>
              <a:gd name="connsiteY23" fmla="*/ 72677 h 1663733"/>
              <a:gd name="connsiteX24" fmla="*/ 1302106 w 1956864"/>
              <a:gd name="connsiteY24" fmla="*/ 101938 h 1663733"/>
              <a:gd name="connsiteX25" fmla="*/ 1353312 w 1956864"/>
              <a:gd name="connsiteY25" fmla="*/ 142171 h 1663733"/>
              <a:gd name="connsiteX26" fmla="*/ 1375258 w 1956864"/>
              <a:gd name="connsiteY26" fmla="*/ 178747 h 1663733"/>
              <a:gd name="connsiteX27" fmla="*/ 1386231 w 1956864"/>
              <a:gd name="connsiteY27" fmla="*/ 229954 h 1663733"/>
              <a:gd name="connsiteX28" fmla="*/ 1364285 w 1956864"/>
              <a:gd name="connsiteY28" fmla="*/ 303106 h 1663733"/>
              <a:gd name="connsiteX29" fmla="*/ 1335024 w 1956864"/>
              <a:gd name="connsiteY29" fmla="*/ 328709 h 1663733"/>
              <a:gd name="connsiteX30" fmla="*/ 1258215 w 1956864"/>
              <a:gd name="connsiteY30" fmla="*/ 365285 h 1663733"/>
              <a:gd name="connsiteX31" fmla="*/ 1144829 w 1956864"/>
              <a:gd name="connsiteY31" fmla="*/ 372600 h 1663733"/>
              <a:gd name="connsiteX32" fmla="*/ 1075335 w 1956864"/>
              <a:gd name="connsiteY32" fmla="*/ 357970 h 1663733"/>
              <a:gd name="connsiteX33" fmla="*/ 1027786 w 1956864"/>
              <a:gd name="connsiteY33" fmla="*/ 321394 h 1663733"/>
              <a:gd name="connsiteX34" fmla="*/ 998525 w 1956864"/>
              <a:gd name="connsiteY34" fmla="*/ 255557 h 1663733"/>
              <a:gd name="connsiteX35" fmla="*/ 994867 w 1956864"/>
              <a:gd name="connsiteY35" fmla="*/ 186062 h 1663733"/>
              <a:gd name="connsiteX36" fmla="*/ 1020471 w 1956864"/>
              <a:gd name="connsiteY36" fmla="*/ 142171 h 1663733"/>
              <a:gd name="connsiteX37" fmla="*/ 1075335 w 1956864"/>
              <a:gd name="connsiteY37" fmla="*/ 94622 h 1663733"/>
              <a:gd name="connsiteX38" fmla="*/ 1075335 w 1956864"/>
              <a:gd name="connsiteY38" fmla="*/ 50731 h 1663733"/>
              <a:gd name="connsiteX39" fmla="*/ 1047451 w 1956864"/>
              <a:gd name="connsiteY39" fmla="*/ 8218 h 1663733"/>
              <a:gd name="connsiteX0" fmla="*/ 1047451 w 1956864"/>
              <a:gd name="connsiteY0" fmla="*/ 7315 h 1662830"/>
              <a:gd name="connsiteX1" fmla="*/ 368040 w 1956864"/>
              <a:gd name="connsiteY1" fmla="*/ 5035 h 1662830"/>
              <a:gd name="connsiteX2" fmla="*/ 362103 w 1956864"/>
              <a:gd name="connsiteY2" fmla="*/ 711854 h 1662830"/>
              <a:gd name="connsiteX3" fmla="*/ 318211 w 1956864"/>
              <a:gd name="connsiteY3" fmla="*/ 733799 h 1662830"/>
              <a:gd name="connsiteX4" fmla="*/ 252375 w 1956864"/>
              <a:gd name="connsiteY4" fmla="*/ 664305 h 1662830"/>
              <a:gd name="connsiteX5" fmla="*/ 197511 w 1956864"/>
              <a:gd name="connsiteY5" fmla="*/ 631387 h 1662830"/>
              <a:gd name="connsiteX6" fmla="*/ 106071 w 1956864"/>
              <a:gd name="connsiteY6" fmla="*/ 638702 h 1662830"/>
              <a:gd name="connsiteX7" fmla="*/ 43891 w 1956864"/>
              <a:gd name="connsiteY7" fmla="*/ 675278 h 1662830"/>
              <a:gd name="connsiteX8" fmla="*/ 14631 w 1956864"/>
              <a:gd name="connsiteY8" fmla="*/ 730142 h 1662830"/>
              <a:gd name="connsiteX9" fmla="*/ 0 w 1956864"/>
              <a:gd name="connsiteY9" fmla="*/ 850843 h 1662830"/>
              <a:gd name="connsiteX10" fmla="*/ 21946 w 1956864"/>
              <a:gd name="connsiteY10" fmla="*/ 960571 h 1662830"/>
              <a:gd name="connsiteX11" fmla="*/ 62179 w 1956864"/>
              <a:gd name="connsiteY11" fmla="*/ 1019092 h 1662830"/>
              <a:gd name="connsiteX12" fmla="*/ 131674 w 1956864"/>
              <a:gd name="connsiteY12" fmla="*/ 1044695 h 1662830"/>
              <a:gd name="connsiteX13" fmla="*/ 190195 w 1956864"/>
              <a:gd name="connsiteY13" fmla="*/ 1041038 h 1662830"/>
              <a:gd name="connsiteX14" fmla="*/ 234087 w 1956864"/>
              <a:gd name="connsiteY14" fmla="*/ 1030065 h 1662830"/>
              <a:gd name="connsiteX15" fmla="*/ 274320 w 1956864"/>
              <a:gd name="connsiteY15" fmla="*/ 993489 h 1662830"/>
              <a:gd name="connsiteX16" fmla="*/ 310896 w 1956864"/>
              <a:gd name="connsiteY16" fmla="*/ 953255 h 1662830"/>
              <a:gd name="connsiteX17" fmla="*/ 354787 w 1956864"/>
              <a:gd name="connsiteY17" fmla="*/ 964228 h 1662830"/>
              <a:gd name="connsiteX18" fmla="*/ 373075 w 1956864"/>
              <a:gd name="connsiteY18" fmla="*/ 982516 h 1662830"/>
              <a:gd name="connsiteX19" fmla="*/ 362103 w 1956864"/>
              <a:gd name="connsiteY19" fmla="*/ 1662830 h 1662830"/>
              <a:gd name="connsiteX20" fmla="*/ 1952303 w 1956864"/>
              <a:gd name="connsiteY20" fmla="*/ 1645919 h 1662830"/>
              <a:gd name="connsiteX21" fmla="*/ 1956864 w 1956864"/>
              <a:gd name="connsiteY21" fmla="*/ 0 h 1662830"/>
              <a:gd name="connsiteX22" fmla="*/ 1305763 w 1956864"/>
              <a:gd name="connsiteY22" fmla="*/ 9595 h 1662830"/>
              <a:gd name="connsiteX23" fmla="*/ 1294791 w 1956864"/>
              <a:gd name="connsiteY23" fmla="*/ 71774 h 1662830"/>
              <a:gd name="connsiteX24" fmla="*/ 1302106 w 1956864"/>
              <a:gd name="connsiteY24" fmla="*/ 101035 h 1662830"/>
              <a:gd name="connsiteX25" fmla="*/ 1353312 w 1956864"/>
              <a:gd name="connsiteY25" fmla="*/ 141268 h 1662830"/>
              <a:gd name="connsiteX26" fmla="*/ 1375258 w 1956864"/>
              <a:gd name="connsiteY26" fmla="*/ 177844 h 1662830"/>
              <a:gd name="connsiteX27" fmla="*/ 1386231 w 1956864"/>
              <a:gd name="connsiteY27" fmla="*/ 229051 h 1662830"/>
              <a:gd name="connsiteX28" fmla="*/ 1364285 w 1956864"/>
              <a:gd name="connsiteY28" fmla="*/ 302203 h 1662830"/>
              <a:gd name="connsiteX29" fmla="*/ 1335024 w 1956864"/>
              <a:gd name="connsiteY29" fmla="*/ 327806 h 1662830"/>
              <a:gd name="connsiteX30" fmla="*/ 1258215 w 1956864"/>
              <a:gd name="connsiteY30" fmla="*/ 364382 h 1662830"/>
              <a:gd name="connsiteX31" fmla="*/ 1144829 w 1956864"/>
              <a:gd name="connsiteY31" fmla="*/ 371697 h 1662830"/>
              <a:gd name="connsiteX32" fmla="*/ 1075335 w 1956864"/>
              <a:gd name="connsiteY32" fmla="*/ 357067 h 1662830"/>
              <a:gd name="connsiteX33" fmla="*/ 1027786 w 1956864"/>
              <a:gd name="connsiteY33" fmla="*/ 320491 h 1662830"/>
              <a:gd name="connsiteX34" fmla="*/ 998525 w 1956864"/>
              <a:gd name="connsiteY34" fmla="*/ 254654 h 1662830"/>
              <a:gd name="connsiteX35" fmla="*/ 994867 w 1956864"/>
              <a:gd name="connsiteY35" fmla="*/ 185159 h 1662830"/>
              <a:gd name="connsiteX36" fmla="*/ 1020471 w 1956864"/>
              <a:gd name="connsiteY36" fmla="*/ 141268 h 1662830"/>
              <a:gd name="connsiteX37" fmla="*/ 1075335 w 1956864"/>
              <a:gd name="connsiteY37" fmla="*/ 93719 h 1662830"/>
              <a:gd name="connsiteX38" fmla="*/ 1075335 w 1956864"/>
              <a:gd name="connsiteY38" fmla="*/ 49828 h 1662830"/>
              <a:gd name="connsiteX39" fmla="*/ 1047451 w 1956864"/>
              <a:gd name="connsiteY39" fmla="*/ 7315 h 1662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56864" h="1662830">
                <a:moveTo>
                  <a:pt x="1047451" y="7315"/>
                </a:moveTo>
                <a:lnTo>
                  <a:pt x="368040" y="5035"/>
                </a:lnTo>
                <a:lnTo>
                  <a:pt x="362103" y="711854"/>
                </a:lnTo>
                <a:lnTo>
                  <a:pt x="318211" y="733799"/>
                </a:lnTo>
                <a:lnTo>
                  <a:pt x="252375" y="664305"/>
                </a:lnTo>
                <a:lnTo>
                  <a:pt x="197511" y="631387"/>
                </a:lnTo>
                <a:lnTo>
                  <a:pt x="106071" y="638702"/>
                </a:lnTo>
                <a:lnTo>
                  <a:pt x="43891" y="675278"/>
                </a:lnTo>
                <a:lnTo>
                  <a:pt x="14631" y="730142"/>
                </a:lnTo>
                <a:lnTo>
                  <a:pt x="0" y="850843"/>
                </a:lnTo>
                <a:lnTo>
                  <a:pt x="21946" y="960571"/>
                </a:lnTo>
                <a:lnTo>
                  <a:pt x="62179" y="1019092"/>
                </a:lnTo>
                <a:lnTo>
                  <a:pt x="131674" y="1044695"/>
                </a:lnTo>
                <a:lnTo>
                  <a:pt x="190195" y="1041038"/>
                </a:lnTo>
                <a:lnTo>
                  <a:pt x="234087" y="1030065"/>
                </a:lnTo>
                <a:lnTo>
                  <a:pt x="274320" y="993489"/>
                </a:lnTo>
                <a:lnTo>
                  <a:pt x="310896" y="953255"/>
                </a:lnTo>
                <a:lnTo>
                  <a:pt x="354787" y="964228"/>
                </a:lnTo>
                <a:lnTo>
                  <a:pt x="373075" y="982516"/>
                </a:lnTo>
                <a:lnTo>
                  <a:pt x="362103" y="1662830"/>
                </a:lnTo>
                <a:lnTo>
                  <a:pt x="1952303" y="1645919"/>
                </a:lnTo>
                <a:cubicBezTo>
                  <a:pt x="1949865" y="1097279"/>
                  <a:pt x="1947427" y="566453"/>
                  <a:pt x="1956864" y="0"/>
                </a:cubicBezTo>
                <a:lnTo>
                  <a:pt x="1305763" y="9595"/>
                </a:lnTo>
                <a:lnTo>
                  <a:pt x="1294791" y="71774"/>
                </a:lnTo>
                <a:lnTo>
                  <a:pt x="1302106" y="101035"/>
                </a:lnTo>
                <a:lnTo>
                  <a:pt x="1353312" y="141268"/>
                </a:lnTo>
                <a:lnTo>
                  <a:pt x="1375258" y="177844"/>
                </a:lnTo>
                <a:lnTo>
                  <a:pt x="1386231" y="229051"/>
                </a:lnTo>
                <a:lnTo>
                  <a:pt x="1364285" y="302203"/>
                </a:lnTo>
                <a:lnTo>
                  <a:pt x="1335024" y="327806"/>
                </a:lnTo>
                <a:lnTo>
                  <a:pt x="1258215" y="364382"/>
                </a:lnTo>
                <a:lnTo>
                  <a:pt x="1144829" y="371697"/>
                </a:lnTo>
                <a:lnTo>
                  <a:pt x="1075335" y="357067"/>
                </a:lnTo>
                <a:lnTo>
                  <a:pt x="1027786" y="320491"/>
                </a:lnTo>
                <a:lnTo>
                  <a:pt x="998525" y="254654"/>
                </a:lnTo>
                <a:lnTo>
                  <a:pt x="994867" y="185159"/>
                </a:lnTo>
                <a:lnTo>
                  <a:pt x="1020471" y="141268"/>
                </a:lnTo>
                <a:lnTo>
                  <a:pt x="1075335" y="93719"/>
                </a:lnTo>
                <a:lnTo>
                  <a:pt x="1075335" y="49828"/>
                </a:lnTo>
                <a:lnTo>
                  <a:pt x="1047451" y="7315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56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олилиния 21"/>
          <p:cNvSpPr/>
          <p:nvPr/>
        </p:nvSpPr>
        <p:spPr>
          <a:xfrm>
            <a:off x="5755210" y="572976"/>
            <a:ext cx="2409265" cy="1941360"/>
          </a:xfrm>
          <a:custGeom>
            <a:avLst/>
            <a:gdLst>
              <a:gd name="connsiteX0" fmla="*/ 1447800 w 2895600"/>
              <a:gd name="connsiteY0" fmla="*/ 0 h 1457325"/>
              <a:gd name="connsiteX1" fmla="*/ 2895600 w 2895600"/>
              <a:gd name="connsiteY1" fmla="*/ 1438275 h 1457325"/>
              <a:gd name="connsiteX2" fmla="*/ 0 w 2895600"/>
              <a:gd name="connsiteY2" fmla="*/ 1457325 h 1457325"/>
              <a:gd name="connsiteX3" fmla="*/ 1447800 w 2895600"/>
              <a:gd name="connsiteY3" fmla="*/ 0 h 1457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600" h="1457325">
                <a:moveTo>
                  <a:pt x="1447800" y="0"/>
                </a:moveTo>
                <a:lnTo>
                  <a:pt x="2895600" y="1438275"/>
                </a:lnTo>
                <a:lnTo>
                  <a:pt x="0" y="1457325"/>
                </a:lnTo>
                <a:lnTo>
                  <a:pt x="1447800" y="0"/>
                </a:lnTo>
                <a:close/>
              </a:path>
            </a:pathLst>
          </a:custGeom>
          <a:solidFill>
            <a:srgbClr val="005024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971600" y="591210"/>
            <a:ext cx="2393415" cy="1898830"/>
          </a:xfrm>
          <a:custGeom>
            <a:avLst/>
            <a:gdLst>
              <a:gd name="connsiteX0" fmla="*/ 1447800 w 2876550"/>
              <a:gd name="connsiteY0" fmla="*/ 0 h 1457325"/>
              <a:gd name="connsiteX1" fmla="*/ 0 w 2876550"/>
              <a:gd name="connsiteY1" fmla="*/ 1457325 h 1457325"/>
              <a:gd name="connsiteX2" fmla="*/ 2876550 w 2876550"/>
              <a:gd name="connsiteY2" fmla="*/ 1447800 h 1457325"/>
              <a:gd name="connsiteX3" fmla="*/ 1447800 w 2876550"/>
              <a:gd name="connsiteY3" fmla="*/ 0 h 1457325"/>
              <a:gd name="connsiteX0" fmla="*/ 1460580 w 2876550"/>
              <a:gd name="connsiteY0" fmla="*/ 0 h 1425399"/>
              <a:gd name="connsiteX1" fmla="*/ 0 w 2876550"/>
              <a:gd name="connsiteY1" fmla="*/ 1425399 h 1425399"/>
              <a:gd name="connsiteX2" fmla="*/ 2876550 w 2876550"/>
              <a:gd name="connsiteY2" fmla="*/ 1415874 h 1425399"/>
              <a:gd name="connsiteX3" fmla="*/ 1460580 w 2876550"/>
              <a:gd name="connsiteY3" fmla="*/ 0 h 1425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6550" h="1425399">
                <a:moveTo>
                  <a:pt x="1460580" y="0"/>
                </a:moveTo>
                <a:lnTo>
                  <a:pt x="0" y="1425399"/>
                </a:lnTo>
                <a:lnTo>
                  <a:pt x="2876550" y="1415874"/>
                </a:lnTo>
                <a:lnTo>
                  <a:pt x="1460580" y="0"/>
                </a:lnTo>
                <a:close/>
              </a:path>
            </a:pathLst>
          </a:custGeom>
          <a:solidFill>
            <a:srgbClr val="005024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971600" y="2490040"/>
            <a:ext cx="2393415" cy="1903294"/>
          </a:xfrm>
          <a:custGeom>
            <a:avLst/>
            <a:gdLst>
              <a:gd name="connsiteX0" fmla="*/ 1438275 w 2876550"/>
              <a:gd name="connsiteY0" fmla="*/ 0 h 1428750"/>
              <a:gd name="connsiteX1" fmla="*/ 0 w 2876550"/>
              <a:gd name="connsiteY1" fmla="*/ 1428750 h 1428750"/>
              <a:gd name="connsiteX2" fmla="*/ 2876550 w 2876550"/>
              <a:gd name="connsiteY2" fmla="*/ 1428750 h 1428750"/>
              <a:gd name="connsiteX3" fmla="*/ 1438275 w 2876550"/>
              <a:gd name="connsiteY3" fmla="*/ 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6550" h="1428750">
                <a:moveTo>
                  <a:pt x="1438275" y="0"/>
                </a:moveTo>
                <a:lnTo>
                  <a:pt x="0" y="1428750"/>
                </a:lnTo>
                <a:lnTo>
                  <a:pt x="2876550" y="1428750"/>
                </a:lnTo>
                <a:lnTo>
                  <a:pt x="1438275" y="0"/>
                </a:lnTo>
                <a:close/>
              </a:path>
            </a:pathLst>
          </a:custGeom>
          <a:solidFill>
            <a:srgbClr val="005024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2165439" y="4380646"/>
            <a:ext cx="2393415" cy="1915983"/>
          </a:xfrm>
          <a:custGeom>
            <a:avLst/>
            <a:gdLst>
              <a:gd name="connsiteX0" fmla="*/ 0 w 2876550"/>
              <a:gd name="connsiteY0" fmla="*/ 9525 h 1438275"/>
              <a:gd name="connsiteX1" fmla="*/ 1428750 w 2876550"/>
              <a:gd name="connsiteY1" fmla="*/ 0 h 1438275"/>
              <a:gd name="connsiteX2" fmla="*/ 2876550 w 2876550"/>
              <a:gd name="connsiteY2" fmla="*/ 1438275 h 1438275"/>
              <a:gd name="connsiteX3" fmla="*/ 1428750 w 2876550"/>
              <a:gd name="connsiteY3" fmla="*/ 1438275 h 1438275"/>
              <a:gd name="connsiteX4" fmla="*/ 0 w 2876550"/>
              <a:gd name="connsiteY4" fmla="*/ 9525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6550" h="1438275">
                <a:moveTo>
                  <a:pt x="0" y="9525"/>
                </a:moveTo>
                <a:lnTo>
                  <a:pt x="1428750" y="0"/>
                </a:lnTo>
                <a:lnTo>
                  <a:pt x="2876550" y="1438275"/>
                </a:lnTo>
                <a:lnTo>
                  <a:pt x="1428750" y="1438275"/>
                </a:lnTo>
                <a:lnTo>
                  <a:pt x="0" y="952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981135" y="2477352"/>
            <a:ext cx="1196707" cy="1928672"/>
          </a:xfrm>
          <a:custGeom>
            <a:avLst/>
            <a:gdLst>
              <a:gd name="connsiteX0" fmla="*/ 0 w 1438275"/>
              <a:gd name="connsiteY0" fmla="*/ 9525 h 1447800"/>
              <a:gd name="connsiteX1" fmla="*/ 0 w 1438275"/>
              <a:gd name="connsiteY1" fmla="*/ 1447800 h 1447800"/>
              <a:gd name="connsiteX2" fmla="*/ 1438275 w 1438275"/>
              <a:gd name="connsiteY2" fmla="*/ 0 h 1447800"/>
              <a:gd name="connsiteX3" fmla="*/ 0 w 1438275"/>
              <a:gd name="connsiteY3" fmla="*/ 9525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8275" h="1447800">
                <a:moveTo>
                  <a:pt x="0" y="9525"/>
                </a:moveTo>
                <a:lnTo>
                  <a:pt x="0" y="1447800"/>
                </a:lnTo>
                <a:lnTo>
                  <a:pt x="1438275" y="0"/>
                </a:lnTo>
                <a:lnTo>
                  <a:pt x="0" y="952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992321" y="561941"/>
            <a:ext cx="1212558" cy="1930727"/>
          </a:xfrm>
          <a:custGeom>
            <a:avLst/>
            <a:gdLst>
              <a:gd name="connsiteX0" fmla="*/ 0 w 1457325"/>
              <a:gd name="connsiteY0" fmla="*/ 19050 h 1457325"/>
              <a:gd name="connsiteX1" fmla="*/ 0 w 1457325"/>
              <a:gd name="connsiteY1" fmla="*/ 1457325 h 1457325"/>
              <a:gd name="connsiteX2" fmla="*/ 1457325 w 1457325"/>
              <a:gd name="connsiteY2" fmla="*/ 0 h 1457325"/>
              <a:gd name="connsiteX3" fmla="*/ 0 w 1457325"/>
              <a:gd name="connsiteY3" fmla="*/ 19050 h 1457325"/>
              <a:gd name="connsiteX0" fmla="*/ 0 w 1457325"/>
              <a:gd name="connsiteY0" fmla="*/ 11068 h 1449343"/>
              <a:gd name="connsiteX1" fmla="*/ 0 w 1457325"/>
              <a:gd name="connsiteY1" fmla="*/ 1449343 h 1449343"/>
              <a:gd name="connsiteX2" fmla="*/ 1457325 w 1457325"/>
              <a:gd name="connsiteY2" fmla="*/ 0 h 1449343"/>
              <a:gd name="connsiteX3" fmla="*/ 0 w 1457325"/>
              <a:gd name="connsiteY3" fmla="*/ 11068 h 144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7325" h="1449343">
                <a:moveTo>
                  <a:pt x="0" y="11068"/>
                </a:moveTo>
                <a:lnTo>
                  <a:pt x="0" y="1449343"/>
                </a:lnTo>
                <a:lnTo>
                  <a:pt x="1457325" y="0"/>
                </a:lnTo>
                <a:lnTo>
                  <a:pt x="0" y="11068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971600" y="4418712"/>
            <a:ext cx="2393415" cy="1877917"/>
          </a:xfrm>
          <a:custGeom>
            <a:avLst/>
            <a:gdLst>
              <a:gd name="connsiteX0" fmla="*/ 0 w 2876550"/>
              <a:gd name="connsiteY0" fmla="*/ 1409700 h 1409700"/>
              <a:gd name="connsiteX1" fmla="*/ 1438275 w 2876550"/>
              <a:gd name="connsiteY1" fmla="*/ 0 h 1409700"/>
              <a:gd name="connsiteX2" fmla="*/ 2876550 w 2876550"/>
              <a:gd name="connsiteY2" fmla="*/ 1409700 h 1409700"/>
              <a:gd name="connsiteX3" fmla="*/ 0 w 2876550"/>
              <a:gd name="connsiteY3" fmla="*/ 140970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6550" h="1409700">
                <a:moveTo>
                  <a:pt x="0" y="1409700"/>
                </a:moveTo>
                <a:lnTo>
                  <a:pt x="1438275" y="0"/>
                </a:lnTo>
                <a:lnTo>
                  <a:pt x="2876550" y="1409700"/>
                </a:lnTo>
                <a:lnTo>
                  <a:pt x="0" y="1409700"/>
                </a:lnTo>
                <a:close/>
              </a:path>
            </a:pathLst>
          </a:custGeom>
          <a:solidFill>
            <a:srgbClr val="005024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971600" y="4393335"/>
            <a:ext cx="1204633" cy="1915983"/>
          </a:xfrm>
          <a:custGeom>
            <a:avLst/>
            <a:gdLst>
              <a:gd name="connsiteX0" fmla="*/ 9525 w 1447800"/>
              <a:gd name="connsiteY0" fmla="*/ 0 h 1438275"/>
              <a:gd name="connsiteX1" fmla="*/ 1447800 w 1447800"/>
              <a:gd name="connsiteY1" fmla="*/ 0 h 1438275"/>
              <a:gd name="connsiteX2" fmla="*/ 0 w 1447800"/>
              <a:gd name="connsiteY2" fmla="*/ 1438275 h 1438275"/>
              <a:gd name="connsiteX3" fmla="*/ 9525 w 1447800"/>
              <a:gd name="connsiteY3" fmla="*/ 0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800" h="1438275">
                <a:moveTo>
                  <a:pt x="9525" y="0"/>
                </a:moveTo>
                <a:lnTo>
                  <a:pt x="1447800" y="0"/>
                </a:lnTo>
                <a:lnTo>
                  <a:pt x="0" y="1438275"/>
                </a:lnTo>
                <a:lnTo>
                  <a:pt x="9525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2168307" y="561369"/>
            <a:ext cx="2401340" cy="1928672"/>
          </a:xfrm>
          <a:custGeom>
            <a:avLst/>
            <a:gdLst>
              <a:gd name="connsiteX0" fmla="*/ 0 w 2886075"/>
              <a:gd name="connsiteY0" fmla="*/ 0 h 1447800"/>
              <a:gd name="connsiteX1" fmla="*/ 1438275 w 2886075"/>
              <a:gd name="connsiteY1" fmla="*/ 0 h 1447800"/>
              <a:gd name="connsiteX2" fmla="*/ 2886075 w 2886075"/>
              <a:gd name="connsiteY2" fmla="*/ 1447800 h 1447800"/>
              <a:gd name="connsiteX3" fmla="*/ 1447800 w 2886075"/>
              <a:gd name="connsiteY3" fmla="*/ 1438275 h 1447800"/>
              <a:gd name="connsiteX4" fmla="*/ 0 w 2886075"/>
              <a:gd name="connsiteY4" fmla="*/ 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6075" h="1447800">
                <a:moveTo>
                  <a:pt x="0" y="0"/>
                </a:moveTo>
                <a:lnTo>
                  <a:pt x="1438275" y="0"/>
                </a:lnTo>
                <a:lnTo>
                  <a:pt x="2886075" y="1447800"/>
                </a:lnTo>
                <a:lnTo>
                  <a:pt x="1447800" y="14382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2168307" y="2477352"/>
            <a:ext cx="2409265" cy="1915983"/>
          </a:xfrm>
          <a:custGeom>
            <a:avLst/>
            <a:gdLst>
              <a:gd name="connsiteX0" fmla="*/ 0 w 2895600"/>
              <a:gd name="connsiteY0" fmla="*/ 0 h 1438275"/>
              <a:gd name="connsiteX1" fmla="*/ 1447800 w 2895600"/>
              <a:gd name="connsiteY1" fmla="*/ 0 h 1438275"/>
              <a:gd name="connsiteX2" fmla="*/ 2895600 w 2895600"/>
              <a:gd name="connsiteY2" fmla="*/ 1438275 h 1438275"/>
              <a:gd name="connsiteX3" fmla="*/ 1447800 w 2895600"/>
              <a:gd name="connsiteY3" fmla="*/ 1438275 h 1438275"/>
              <a:gd name="connsiteX4" fmla="*/ 0 w 2895600"/>
              <a:gd name="connsiteY4" fmla="*/ 0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5600" h="1438275">
                <a:moveTo>
                  <a:pt x="0" y="0"/>
                </a:moveTo>
                <a:lnTo>
                  <a:pt x="1447800" y="0"/>
                </a:lnTo>
                <a:lnTo>
                  <a:pt x="2895600" y="1438275"/>
                </a:lnTo>
                <a:lnTo>
                  <a:pt x="1447800" y="14382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365015" y="561369"/>
            <a:ext cx="2409265" cy="1928672"/>
          </a:xfrm>
          <a:custGeom>
            <a:avLst/>
            <a:gdLst>
              <a:gd name="connsiteX0" fmla="*/ 0 w 2895600"/>
              <a:gd name="connsiteY0" fmla="*/ 0 h 1447800"/>
              <a:gd name="connsiteX1" fmla="*/ 2895600 w 2895600"/>
              <a:gd name="connsiteY1" fmla="*/ 0 h 1447800"/>
              <a:gd name="connsiteX2" fmla="*/ 1457325 w 2895600"/>
              <a:gd name="connsiteY2" fmla="*/ 1447800 h 1447800"/>
              <a:gd name="connsiteX3" fmla="*/ 0 w 2895600"/>
              <a:gd name="connsiteY3" fmla="*/ 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600" h="1447800">
                <a:moveTo>
                  <a:pt x="0" y="0"/>
                </a:moveTo>
                <a:lnTo>
                  <a:pt x="2895600" y="0"/>
                </a:lnTo>
                <a:lnTo>
                  <a:pt x="1457325" y="144780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3365015" y="2464663"/>
            <a:ext cx="2409265" cy="1928672"/>
          </a:xfrm>
          <a:custGeom>
            <a:avLst/>
            <a:gdLst>
              <a:gd name="connsiteX0" fmla="*/ 0 w 2895600"/>
              <a:gd name="connsiteY0" fmla="*/ 0 h 1447800"/>
              <a:gd name="connsiteX1" fmla="*/ 2895600 w 2895600"/>
              <a:gd name="connsiteY1" fmla="*/ 9525 h 1447800"/>
              <a:gd name="connsiteX2" fmla="*/ 1457325 w 2895600"/>
              <a:gd name="connsiteY2" fmla="*/ 1447800 h 1447800"/>
              <a:gd name="connsiteX3" fmla="*/ 0 w 2895600"/>
              <a:gd name="connsiteY3" fmla="*/ 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600" h="1447800">
                <a:moveTo>
                  <a:pt x="0" y="0"/>
                </a:moveTo>
                <a:lnTo>
                  <a:pt x="2895600" y="9525"/>
                </a:lnTo>
                <a:lnTo>
                  <a:pt x="1457325" y="144780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3365015" y="4380646"/>
            <a:ext cx="2409265" cy="1928672"/>
          </a:xfrm>
          <a:custGeom>
            <a:avLst/>
            <a:gdLst>
              <a:gd name="connsiteX0" fmla="*/ 0 w 2895600"/>
              <a:gd name="connsiteY0" fmla="*/ 0 h 1447800"/>
              <a:gd name="connsiteX1" fmla="*/ 2895600 w 2895600"/>
              <a:gd name="connsiteY1" fmla="*/ 9525 h 1447800"/>
              <a:gd name="connsiteX2" fmla="*/ 1447800 w 2895600"/>
              <a:gd name="connsiteY2" fmla="*/ 1447800 h 1447800"/>
              <a:gd name="connsiteX3" fmla="*/ 0 w 2895600"/>
              <a:gd name="connsiteY3" fmla="*/ 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600" h="1447800">
                <a:moveTo>
                  <a:pt x="0" y="0"/>
                </a:moveTo>
                <a:lnTo>
                  <a:pt x="2895600" y="9525"/>
                </a:lnTo>
                <a:lnTo>
                  <a:pt x="1447800" y="144780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558502" y="561369"/>
            <a:ext cx="2401340" cy="1915983"/>
          </a:xfrm>
          <a:custGeom>
            <a:avLst/>
            <a:gdLst>
              <a:gd name="connsiteX0" fmla="*/ 1438275 w 2886075"/>
              <a:gd name="connsiteY0" fmla="*/ 0 h 1438275"/>
              <a:gd name="connsiteX1" fmla="*/ 2886075 w 2886075"/>
              <a:gd name="connsiteY1" fmla="*/ 9525 h 1438275"/>
              <a:gd name="connsiteX2" fmla="*/ 1457325 w 2886075"/>
              <a:gd name="connsiteY2" fmla="*/ 1438275 h 1438275"/>
              <a:gd name="connsiteX3" fmla="*/ 0 w 2886075"/>
              <a:gd name="connsiteY3" fmla="*/ 1428750 h 1438275"/>
              <a:gd name="connsiteX4" fmla="*/ 1438275 w 2886075"/>
              <a:gd name="connsiteY4" fmla="*/ 0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6075" h="1438275">
                <a:moveTo>
                  <a:pt x="1438275" y="0"/>
                </a:moveTo>
                <a:lnTo>
                  <a:pt x="2886075" y="9525"/>
                </a:lnTo>
                <a:lnTo>
                  <a:pt x="1457325" y="1438275"/>
                </a:lnTo>
                <a:lnTo>
                  <a:pt x="0" y="1428750"/>
                </a:lnTo>
                <a:lnTo>
                  <a:pt x="1438275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4566427" y="2477352"/>
            <a:ext cx="2393415" cy="1928672"/>
          </a:xfrm>
          <a:custGeom>
            <a:avLst/>
            <a:gdLst>
              <a:gd name="connsiteX0" fmla="*/ 1438275 w 2876550"/>
              <a:gd name="connsiteY0" fmla="*/ 0 h 1447800"/>
              <a:gd name="connsiteX1" fmla="*/ 2876550 w 2876550"/>
              <a:gd name="connsiteY1" fmla="*/ 9525 h 1447800"/>
              <a:gd name="connsiteX2" fmla="*/ 1438275 w 2876550"/>
              <a:gd name="connsiteY2" fmla="*/ 1447800 h 1447800"/>
              <a:gd name="connsiteX3" fmla="*/ 0 w 2876550"/>
              <a:gd name="connsiteY3" fmla="*/ 1438275 h 1447800"/>
              <a:gd name="connsiteX4" fmla="*/ 1438275 w 2876550"/>
              <a:gd name="connsiteY4" fmla="*/ 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6550" h="1447800">
                <a:moveTo>
                  <a:pt x="1438275" y="0"/>
                </a:moveTo>
                <a:lnTo>
                  <a:pt x="2876550" y="9525"/>
                </a:lnTo>
                <a:lnTo>
                  <a:pt x="1438275" y="1447800"/>
                </a:lnTo>
                <a:lnTo>
                  <a:pt x="0" y="1438275"/>
                </a:lnTo>
                <a:lnTo>
                  <a:pt x="1438275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4558502" y="4393335"/>
            <a:ext cx="2393415" cy="1915983"/>
          </a:xfrm>
          <a:custGeom>
            <a:avLst/>
            <a:gdLst>
              <a:gd name="connsiteX0" fmla="*/ 1438275 w 2876550"/>
              <a:gd name="connsiteY0" fmla="*/ 0 h 1438275"/>
              <a:gd name="connsiteX1" fmla="*/ 2876550 w 2876550"/>
              <a:gd name="connsiteY1" fmla="*/ 0 h 1438275"/>
              <a:gd name="connsiteX2" fmla="*/ 1447800 w 2876550"/>
              <a:gd name="connsiteY2" fmla="*/ 1438275 h 1438275"/>
              <a:gd name="connsiteX3" fmla="*/ 0 w 2876550"/>
              <a:gd name="connsiteY3" fmla="*/ 1438275 h 1438275"/>
              <a:gd name="connsiteX4" fmla="*/ 1438275 w 2876550"/>
              <a:gd name="connsiteY4" fmla="*/ 0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6550" h="1438275">
                <a:moveTo>
                  <a:pt x="1438275" y="0"/>
                </a:moveTo>
                <a:lnTo>
                  <a:pt x="2876550" y="0"/>
                </a:lnTo>
                <a:lnTo>
                  <a:pt x="1447800" y="1438275"/>
                </a:lnTo>
                <a:lnTo>
                  <a:pt x="0" y="1438275"/>
                </a:lnTo>
                <a:lnTo>
                  <a:pt x="1438275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5755210" y="2490040"/>
            <a:ext cx="2401340" cy="1915983"/>
          </a:xfrm>
          <a:custGeom>
            <a:avLst/>
            <a:gdLst>
              <a:gd name="connsiteX0" fmla="*/ 1457325 w 2886075"/>
              <a:gd name="connsiteY0" fmla="*/ 0 h 1438275"/>
              <a:gd name="connsiteX1" fmla="*/ 2886075 w 2886075"/>
              <a:gd name="connsiteY1" fmla="*/ 1428750 h 1438275"/>
              <a:gd name="connsiteX2" fmla="*/ 0 w 2886075"/>
              <a:gd name="connsiteY2" fmla="*/ 1438275 h 1438275"/>
              <a:gd name="connsiteX3" fmla="*/ 1457325 w 2886075"/>
              <a:gd name="connsiteY3" fmla="*/ 0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6075" h="1438275">
                <a:moveTo>
                  <a:pt x="1457325" y="0"/>
                </a:moveTo>
                <a:lnTo>
                  <a:pt x="2886075" y="1428750"/>
                </a:lnTo>
                <a:lnTo>
                  <a:pt x="0" y="1438275"/>
                </a:lnTo>
                <a:lnTo>
                  <a:pt x="1457325" y="0"/>
                </a:lnTo>
                <a:close/>
              </a:path>
            </a:pathLst>
          </a:custGeom>
          <a:solidFill>
            <a:srgbClr val="005024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5763135" y="4406023"/>
            <a:ext cx="2401340" cy="1903294"/>
          </a:xfrm>
          <a:custGeom>
            <a:avLst/>
            <a:gdLst>
              <a:gd name="connsiteX0" fmla="*/ 1428750 w 2886075"/>
              <a:gd name="connsiteY0" fmla="*/ 0 h 1428750"/>
              <a:gd name="connsiteX1" fmla="*/ 2886075 w 2886075"/>
              <a:gd name="connsiteY1" fmla="*/ 1419225 h 1428750"/>
              <a:gd name="connsiteX2" fmla="*/ 0 w 2886075"/>
              <a:gd name="connsiteY2" fmla="*/ 1428750 h 1428750"/>
              <a:gd name="connsiteX3" fmla="*/ 1428750 w 2886075"/>
              <a:gd name="connsiteY3" fmla="*/ 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6075" h="1428750">
                <a:moveTo>
                  <a:pt x="1428750" y="0"/>
                </a:moveTo>
                <a:lnTo>
                  <a:pt x="2886075" y="1419225"/>
                </a:lnTo>
                <a:lnTo>
                  <a:pt x="0" y="1428750"/>
                </a:lnTo>
                <a:lnTo>
                  <a:pt x="1428750" y="0"/>
                </a:lnTo>
                <a:close/>
              </a:path>
            </a:pathLst>
          </a:custGeom>
          <a:solidFill>
            <a:srgbClr val="005024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6959842" y="574057"/>
            <a:ext cx="1204633" cy="1903294"/>
          </a:xfrm>
          <a:custGeom>
            <a:avLst/>
            <a:gdLst>
              <a:gd name="connsiteX0" fmla="*/ 0 w 1447800"/>
              <a:gd name="connsiteY0" fmla="*/ 0 h 1428750"/>
              <a:gd name="connsiteX1" fmla="*/ 1438275 w 1447800"/>
              <a:gd name="connsiteY1" fmla="*/ 0 h 1428750"/>
              <a:gd name="connsiteX2" fmla="*/ 1447800 w 1447800"/>
              <a:gd name="connsiteY2" fmla="*/ 1428750 h 1428750"/>
              <a:gd name="connsiteX3" fmla="*/ 0 w 1447800"/>
              <a:gd name="connsiteY3" fmla="*/ 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800" h="1428750">
                <a:moveTo>
                  <a:pt x="0" y="0"/>
                </a:moveTo>
                <a:lnTo>
                  <a:pt x="1438275" y="0"/>
                </a:lnTo>
                <a:lnTo>
                  <a:pt x="1447800" y="14287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6959842" y="2477352"/>
            <a:ext cx="1204633" cy="1915983"/>
          </a:xfrm>
          <a:custGeom>
            <a:avLst/>
            <a:gdLst>
              <a:gd name="connsiteX0" fmla="*/ 0 w 1447800"/>
              <a:gd name="connsiteY0" fmla="*/ 0 h 1438275"/>
              <a:gd name="connsiteX1" fmla="*/ 1447800 w 1447800"/>
              <a:gd name="connsiteY1" fmla="*/ 19050 h 1438275"/>
              <a:gd name="connsiteX2" fmla="*/ 1447800 w 1447800"/>
              <a:gd name="connsiteY2" fmla="*/ 1438275 h 1438275"/>
              <a:gd name="connsiteX3" fmla="*/ 0 w 1447800"/>
              <a:gd name="connsiteY3" fmla="*/ 0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800" h="1438275">
                <a:moveTo>
                  <a:pt x="0" y="0"/>
                </a:moveTo>
                <a:lnTo>
                  <a:pt x="1447800" y="19050"/>
                </a:lnTo>
                <a:lnTo>
                  <a:pt x="1447800" y="14382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6951917" y="4406025"/>
            <a:ext cx="1220483" cy="1903294"/>
          </a:xfrm>
          <a:custGeom>
            <a:avLst/>
            <a:gdLst>
              <a:gd name="connsiteX0" fmla="*/ 0 w 1447800"/>
              <a:gd name="connsiteY0" fmla="*/ 0 h 1438275"/>
              <a:gd name="connsiteX1" fmla="*/ 1438275 w 1447800"/>
              <a:gd name="connsiteY1" fmla="*/ 9525 h 1438275"/>
              <a:gd name="connsiteX2" fmla="*/ 1447800 w 1447800"/>
              <a:gd name="connsiteY2" fmla="*/ 1438275 h 1438275"/>
              <a:gd name="connsiteX3" fmla="*/ 0 w 1447800"/>
              <a:gd name="connsiteY3" fmla="*/ 0 h 1438275"/>
              <a:gd name="connsiteX0" fmla="*/ 0 w 1466850"/>
              <a:gd name="connsiteY0" fmla="*/ 0 h 1428750"/>
              <a:gd name="connsiteX1" fmla="*/ 1457325 w 1466850"/>
              <a:gd name="connsiteY1" fmla="*/ 0 h 1428750"/>
              <a:gd name="connsiteX2" fmla="*/ 1466850 w 1466850"/>
              <a:gd name="connsiteY2" fmla="*/ 1428750 h 1428750"/>
              <a:gd name="connsiteX3" fmla="*/ 0 w 1466850"/>
              <a:gd name="connsiteY3" fmla="*/ 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850" h="1428750">
                <a:moveTo>
                  <a:pt x="0" y="0"/>
                </a:moveTo>
                <a:lnTo>
                  <a:pt x="1457325" y="0"/>
                </a:lnTo>
                <a:lnTo>
                  <a:pt x="1466850" y="14287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00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FFFF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26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Complex APM-OCM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Роман</dc:creator>
  <cp:lastModifiedBy>Роман</cp:lastModifiedBy>
  <cp:revision>32</cp:revision>
  <dcterms:created xsi:type="dcterms:W3CDTF">2014-01-30T12:16:41Z</dcterms:created>
  <dcterms:modified xsi:type="dcterms:W3CDTF">2014-01-31T10:27:01Z</dcterms:modified>
</cp:coreProperties>
</file>