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2" r:id="rId2"/>
    <p:sldId id="316" r:id="rId3"/>
    <p:sldId id="313" r:id="rId4"/>
    <p:sldId id="314" r:id="rId5"/>
    <p:sldId id="319" r:id="rId6"/>
    <p:sldId id="320" r:id="rId7"/>
    <p:sldId id="330" r:id="rId8"/>
    <p:sldId id="321" r:id="rId9"/>
    <p:sldId id="335" r:id="rId10"/>
    <p:sldId id="334" r:id="rId11"/>
    <p:sldId id="324" r:id="rId12"/>
    <p:sldId id="336" r:id="rId13"/>
    <p:sldId id="299" r:id="rId14"/>
    <p:sldId id="258" r:id="rId15"/>
    <p:sldId id="280" r:id="rId16"/>
    <p:sldId id="300" r:id="rId17"/>
    <p:sldId id="301" r:id="rId18"/>
    <p:sldId id="279" r:id="rId19"/>
    <p:sldId id="326" r:id="rId20"/>
    <p:sldId id="327" r:id="rId21"/>
    <p:sldId id="281" r:id="rId22"/>
    <p:sldId id="333" r:id="rId23"/>
    <p:sldId id="274" r:id="rId24"/>
    <p:sldId id="260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295" r:id="rId33"/>
    <p:sldId id="298" r:id="rId34"/>
    <p:sldId id="297" r:id="rId35"/>
    <p:sldId id="277" r:id="rId36"/>
    <p:sldId id="264" r:id="rId37"/>
    <p:sldId id="33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4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71" autoAdjust="0"/>
  </p:normalViewPr>
  <p:slideViewPr>
    <p:cSldViewPr>
      <p:cViewPr>
        <p:scale>
          <a:sx n="100" d="100"/>
          <a:sy n="100" d="100"/>
        </p:scale>
        <p:origin x="-30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C94F1-E736-4144-9EEF-CF2C268983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16924-9DA8-4D2F-9FD6-627EFBAB90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86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6924-9DA8-4D2F-9FD6-627EFBAB90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8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DCCF-F605-40E1-8661-3923FFF890C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BE40-8C7D-483B-80BB-E0E6014B1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1&amp;text=%D0%BA%D0%B0%D1%80%D1%82%D0%B8%D0%BD%D0%BA%D0%B8%20%D0%B4%D1%80%D0%B5%D0%B2%D0%BD%D0%B8%D1%85%20%D0%BE%D0%BB%D0%B8%D0%BC%D0%BF%D0%B8%D0%B0%D0%B4&amp;fp=1&amp;img_url=http://sportsillustrated.cnn.com/extramustard/images/ancient.olympics.jpg&amp;pos=38&amp;uinfo=ww-1349-wh-650-fw-1124-fh-448-pd-1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3&amp;text=%D0%BE%D0%BB%D0%B8%D0%BC%D0%BF%D0%B8%D0%B9%D1%81%D0%BA%D0%B8%D0%B5%20%D0%BE%D0%B1%D1%8A%D0%B5%D0%BA%D1%82%D1%8B%20%20%D0%B2%20%D0%A1%D0%BE%D1%87%D0%B8?%D0%BA%D0%B0%D1%80%D1%82%D0%B8%D0%BD%D0%BA%D0%B8&amp;fp=3&amp;img_url=http://www.sports.ru/images/object_28.1318591973.jpg&amp;pos=102&amp;uinfo=ww-1349-wh-650-fw-1124-fh-448-pd-1&amp;rpt=sim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F%D0%B5%D1%80%D0%B2%D1%8B%D0%B5%20%D1%80%D0%BE%D1%81%D1%81%D0%B8%D0%B9%D1%81%D0%BA%D0%B8%D0%B5%20%D0%BE%D0%BB%D0%B8%D0%BC%D0%BF%D0%B8%D0%B9%D1%81%D0%BA%D0%B8%D0%B5%20%D1%87%D0%B5%D0%BC%D0%BF%D0%B8%D0%BE%D0%BD%D1%8B&amp;fp=0&amp;img_url=http://saint-petersburg.ru/i2/imglibold/75/222393.jpg&amp;pos=9&amp;uinfo=ww-1349-wh-650-fw-1124-fh-448-pd-1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0%B8%D1%81%D1%82%D1%80%D0%B8%D1%8F%20%D1%82%D1%80%D0%B0%D0%B4%D1%86%D0%B8%D0%B8%20%D0%BE%D0%BB%D0%BC%D0%BF%D0%B8%D0%B9%D1%81%D0%BA%D0%BE%D0%B3%D0%BE%20%D0%B3%D0%BD%D1%8F%20%D0%BA%D1%80%D1%82%D0%B8%D0%BA%D0%B8&amp;fp=0&amp;img_url=http://upload.wikimedia.org/wikipedia/commons/thumb/e/ee/Bundesarchiv_Bild_146-1976-116-08A,_Olympische_Spiele,_Fackell%C3%A4ufer.jpg/369px-Bundesarchiv_Bild_146-1976-116-08A,_Olympische_Spiele,_Fackell%C3%A4ufer.jpg&amp;pos=29&amp;uinfo=ww-1349-wh-650-fw-1124-fh-448-pd-1&amp;rpt=sim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8%D1%81%D1%82%D1%80%D0%B8%D1%8F%20%D1%82%D1%80%D0%B0%D0%B4%D1%86%D0%B8%D0%B8%20%D0%BE%D0%BB%D0%BC%D0%BF%D0%B8%D0%B9%D1%81%D0%BA%D0%BE%D0%B3%D0%BE%20%D0%B3%D0%BD%D1%8F%20%D0%BA%D1%80%D1%82%D0%B8%D0%BA%D0%B8&amp;fp=0&amp;img_url=http://region.adm.nov.ru/Olympic_flame/foto/1.jpg&amp;pos=28&amp;uinfo=ww-1349-wh-650-fw-1124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p=2&amp;text=%D0%BE%D0%BB%D0%B8%D0%BC%D0%BF%D0%B8%D0%B9%D1%81%D0%BA%D0%B8%D0%B5%20%D0%BC%D0%B5%D0%B4%D0%B0%D0%BB%D0%B8%20%D1%81%D0%BE%D1%87%D0%B8%202014&amp;fp=2&amp;img_url=http://storage.canoe.ca/v1/dynamic_resize/?src=http://slam.canoe.ca/Slam/OtherSports/2013/07/02/1297437258265.jpg&amp;size=250x600&amp;quality=85&amp;pos=65&amp;uinfo=ww-1349-wh-650-fw-1124-fh-448-pd-1&amp;rpt=simag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4%D1%80%D0%B5%D0%B2%D0%BD%D0%B8%D1%85%20%D0%BE%D0%BB%D0%B8%D0%BC%D0%BF%D0%B8%D0%B0%D0%B4&amp;fp=0&amp;img_url=http://900igr.net/datai/fizkultura/Olimpijskie-igry-v-Drevnej-Gretsii/0002-002-Tema-Istorija-razvitija-Olimpijskikh-igr-v-drevnosti.jpg&amp;pos=21&amp;uinfo=ww-1349-wh-650-fw-1124-fh-448-pd-1&amp;rpt=simage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0%B4%D1%80%D0%B5%D0%B2%D0%BD%D0%B8%D1%85%20%D0%BE%D0%BB%D0%B8%D0%BC%D0%BF%D0%B8%D0%B0%D0%B4&amp;fp=1&amp;img_url=http://900igr.net/datas/fizkultura/Istorija-igr/0005-005-Drevnie-Olimpijskie-igry-zakonchilis-v-395-godu-n.e.jpg&amp;pos=41&amp;uinfo=ww-1349-wh-650-fw-1124-fh-448-pd-1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8%D1%81%D1%82%D0%BE%D1%80%D0%B8%D1%8F%20%D0%BE%D0%BB%D0%B8%D0%BC%D0%BF%D0%B8%D0%B9%D1%81%D0%BA%D0%BE%D0%B3%D0%BE%20%D0%B4%D0%B2%D0%B8%D0%B6%D0%B5%D0%BD%D0%B8%D1%8F%2019%20%D0%B2%D0%B5%D0%BA%D0%B0%20%D0%B2%20%D0%BA%D0%B0%D1%80%D1%82%D0%B8%D0%BD%D0%B0%D1%85&amp;fp=0&amp;img_url=http://images.china.cn/images1/200712/417186.jpg&amp;pos=6&amp;uinfo=ww-1349-wh-650-fw-1124-fh-448-pd-1&amp;rpt=sim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8%D1%81%D1%82%D1%80%D0%B8%D1%8F%20%D1%82%D1%80%D0%B0%D0%B4%D1%86%D0%B8%D0%B8%20%D0%BE%D0%BB%D0%BC%D0%BF%D0%B8%D0%B9%D1%81%D0%BA%D0%BE%D0%B3%D0%BE%20%D0%B3%D0%BD%D1%8F%20%D0%BA%D1%80%D1%82%D0%B8%D0%BA%D0%B8&amp;fp=0&amp;img_url=http://newsinphoto.ru/wp-content/uploads/2011/05/%D0%BA%D0%BE%D0%BB%D0%BB%D0%B0%D0%B6-960x720.jpg&amp;pos=20&amp;uinfo=ww-1349-wh-650-fw-1124-fh-448-pd-1&amp;rpt=sim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0%B5%D1%80%D0%B2%D1%8B%D0%B5%20%D1%80%D0%BE%D1%81%D1%81%D0%B8%D0%B9%D1%81%D0%BA%D0%B8%D0%B5%20%D0%BE%D0%BB%D0%B8%D0%BC%D0%BF%D0%B8%D0%B9%D1%81%D0%BA%D0%B8%D0%B5%20%D1%87%D0%B5%D0%BC%D0%BF%D0%B8%D0%BE%D0%BD%D1%8B&amp;fp=0&amp;img_url=http://images.drugasmuga.com/042010/25/13.jpg&amp;pos=11&amp;uinfo=ww-1349-wh-650-fw-1124-fh-44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Олимпиада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 древних  времен к       современности.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Зарождение олимпийских символов и традиций.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6369496" cy="15617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err="1" smtClean="0"/>
              <a:t>Пасынкова</a:t>
            </a:r>
            <a:r>
              <a:rPr lang="ru-RU" dirty="0" smtClean="0"/>
              <a:t> Н.С. (учитель начальных классов) МСКОУ школа-интернат№4,</a:t>
            </a:r>
          </a:p>
          <a:p>
            <a:r>
              <a:rPr lang="ru-RU" dirty="0" err="1" smtClean="0"/>
              <a:t>Пятигора</a:t>
            </a:r>
            <a:r>
              <a:rPr lang="ru-RU" dirty="0" smtClean="0"/>
              <a:t> Лиза( ученица 6 «А» класса СКОШИ № 25 ).</a:t>
            </a:r>
          </a:p>
          <a:p>
            <a:r>
              <a:rPr lang="ru-RU" dirty="0" smtClean="0"/>
              <a:t>Город Магнитогорск</a:t>
            </a:r>
            <a:endParaRPr lang="ru-RU" dirty="0"/>
          </a:p>
        </p:txBody>
      </p:sp>
      <p:pic>
        <p:nvPicPr>
          <p:cNvPr id="4" name="Рисунок 3" descr="http://im4-tub-ru.yandex.net/i?id=278861658-35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1304925" cy="157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2-tub-ru.yandex.net/i?id=511071630-53-72&amp;n=21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9050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086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dirty="0" smtClean="0"/>
              <a:t>1908 год-</a:t>
            </a:r>
            <a:r>
              <a:rPr lang="en-US" dirty="0" smtClean="0"/>
              <a:t>VI </a:t>
            </a:r>
            <a:r>
              <a:rPr lang="ru-RU" dirty="0" smtClean="0"/>
              <a:t>летняя олимпиада </a:t>
            </a:r>
            <a:br>
              <a:rPr lang="ru-RU" dirty="0" smtClean="0"/>
            </a:br>
            <a:r>
              <a:rPr lang="ru-RU" dirty="0" smtClean="0"/>
              <a:t>в Лондоне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87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Исторический факт: </a:t>
            </a:r>
          </a:p>
          <a:p>
            <a:r>
              <a:rPr lang="ru-RU" dirty="0" smtClean="0"/>
              <a:t>Хотя олимпиада была летней, в нее были включены соревнования по летним видам спорта.</a:t>
            </a:r>
          </a:p>
          <a:p>
            <a:r>
              <a:rPr lang="ru-RU" dirty="0" smtClean="0"/>
              <a:t>Первый  Олимпийский чемпион России- Николай </a:t>
            </a:r>
            <a:r>
              <a:rPr lang="ru-RU" dirty="0" err="1" smtClean="0"/>
              <a:t>Коломенцев</a:t>
            </a:r>
            <a:r>
              <a:rPr lang="ru-RU" dirty="0" smtClean="0"/>
              <a:t> ( спортивный псевдоним- Панин) выиграл золотую медаль в фигурном катании</a:t>
            </a:r>
            <a:endParaRPr lang="ru-RU" dirty="0"/>
          </a:p>
        </p:txBody>
      </p:sp>
      <p:pic>
        <p:nvPicPr>
          <p:cNvPr id="4" name="Рисунок 3" descr="http://im6-tub-ru.yandex.net/i?id=53839885-52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98218"/>
            <a:ext cx="128587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700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1913 год-утверждение эмблемы, флага, девиза Олимпиадного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Учитель\Desktop\0004-004-Olimpijskaja-simvolika-i-traditsi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02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Учитель\Desktop\1196514_w640_h640_12494740387allflags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1000"/>
            <a:ext cx="58293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02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Девиз Олимпийских игр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Быстрее,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            Выше,</a:t>
            </a:r>
          </a:p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                     Сильнее!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050654" cy="206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3884"/>
            <a:ext cx="4392488" cy="27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63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 истории олимпийского движения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Флаг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— белое полотнище с олимпийскими кольцами, поднимается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Играх, начиная с VII Олимпийских игр 1920 года в Антверпене (Бельгия), 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9"/>
            <a:ext cx="3528392" cy="28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Олимпийская клятва спортсменов произносится на церемонии открытия игр с 1920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</a:t>
            </a:r>
            <a:r>
              <a:rPr lang="ru-RU" i="1" dirty="0" smtClean="0">
                <a:solidFill>
                  <a:srgbClr val="002060"/>
                </a:solidFill>
              </a:rPr>
              <a:t>спорта </a:t>
            </a:r>
            <a:r>
              <a:rPr lang="ru-RU" i="1" dirty="0">
                <a:solidFill>
                  <a:srgbClr val="002060"/>
                </a:solidFill>
              </a:rPr>
              <a:t>и во имя чести своих команд</a:t>
            </a:r>
            <a:r>
              <a:rPr lang="ru-RU" i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Олимпийскую клятву дают и судьи, тренеры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Зажигают олимпийский огонь по древней традиции у горы Олимп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33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Голубь- символ мира выпускают на церемонии зажжения огня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6096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Эстафета олимпийского огня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3876926"/>
              </p:ext>
            </p:extLst>
          </p:nvPr>
        </p:nvGraphicFramePr>
        <p:xfrm>
          <a:off x="1233175" y="1425784"/>
          <a:ext cx="6677650" cy="4525963"/>
        </p:xfrm>
        <a:graphic>
          <a:graphicData uri="http://schemas.openxmlformats.org/drawingml/2006/table">
            <a:tbl>
              <a:tblPr/>
              <a:tblGrid>
                <a:gridCol w="4130913"/>
                <a:gridCol w="2546737"/>
              </a:tblGrid>
              <a:tr h="4525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1928 была воплощена идея Кубертена, высказанная им еще в 1912, зажигание Олимпийского огня от солнечных лучей (с помощью линзы) у храма Зевса в Олимпии и его доставка факельной эстафетой на Олимпийский стадион к церемонии открытия Игр </a:t>
                      </a:r>
                    </a:p>
                    <a:p>
                      <a:endParaRPr lang="ru-RU" sz="15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 </a:t>
                      </a:r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r>
                        <a:rPr lang="ru-RU" sz="1500" dirty="0" smtClean="0">
                          <a:solidFill>
                            <a:srgbClr val="FF0000"/>
                          </a:solidFill>
                        </a:rPr>
                        <a:t>Передача олимпийского огня является одним из самых простых и ощутимых символов интернационализма и братства олимпийского движения. С 1936 года ни одна Олимпиада не проходила без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Эстафеты олимпийского огня.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3" name="Picture 3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55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79" y="1304173"/>
            <a:ext cx="2647181" cy="176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://im3-tub-ru.yandex.net/i?id=571163609-62-72&amp;n=21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2028825" cy="143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333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im3-tub-ru.yandex.net/i?id=445714331-54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2042"/>
            <a:ext cx="4105994" cy="251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1209"/>
            <a:ext cx="3312368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32" y="1457350"/>
            <a:ext cx="3312367" cy="20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Учитель\Desktop\9a10a8f89d8584bbd9d1ca7d2e1b13d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1"/>
            <a:ext cx="4248472" cy="544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40719"/>
            <a:ext cx="3312367" cy="20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Учитель\Desktop\9a10a8f89d8584bbd9d1ca7d2e1b13d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2" y="0"/>
            <a:ext cx="4248472" cy="544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61209"/>
            <a:ext cx="3312368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94" y="1340719"/>
            <a:ext cx="3312367" cy="20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Учитель\Desktop\9a10a8f89d8584bbd9d1ca7d2e1b13d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4" y="0"/>
            <a:ext cx="4248472" cy="544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57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istorija/Olimpijskie-igry-v-Drevnej-Gretsii/0003-003-Rodina-Olimpijskikh-ig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1"/>
            <a:ext cx="6322649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61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10" y="260648"/>
            <a:ext cx="8229600" cy="85010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МЕДАЛИ СОЧИНСКОЙ ОЛИМПИАДЫ</a:t>
            </a:r>
            <a:endParaRPr lang="ru-RU" dirty="0"/>
          </a:p>
        </p:txBody>
      </p:sp>
      <p:pic>
        <p:nvPicPr>
          <p:cNvPr id="4" name="Объект 3" descr="http://www.spbdnevnik.ru/icon/news_img2/x467/4243_136991137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89622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5-tub-ru.yandex.net/i?id=166699999-49-72&amp;n=21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10502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82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00" y="-17140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Сочи будут соревноваться по 15 видам спорта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047"/>
            <a:ext cx="3818901" cy="26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567773" cy="243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711352" cy="273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90" y="3789040"/>
            <a:ext cx="3173931" cy="233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48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Сочинских соревнованиях будут состязаться спортсмены из 107 стран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esktop\4771403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57337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61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появления Олимпийских талисманов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Стилизованный лыжник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Шюсс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— игрушка, созданная для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зимних Олимпийских игр 1968 в Гренобле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(Франция). Значки и фигурки с его изображением пользовались такой популярностью, что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Шюсс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стал неофициальным талисманом Игр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62" y="3645024"/>
            <a:ext cx="129839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1972 – Мюнхен (Германия)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Зимние </a:t>
            </a:r>
            <a:r>
              <a:rPr lang="ru-RU" dirty="0"/>
              <a:t>Олимпийские игры </a:t>
            </a:r>
            <a:r>
              <a:rPr lang="ru-RU" b="1" dirty="0"/>
              <a:t>1972 </a:t>
            </a:r>
            <a:r>
              <a:rPr lang="ru-RU" dirty="0"/>
              <a:t>в Саппоро (Япония) не имели своего талисмана. В отличие от летних Игр того же года в </a:t>
            </a:r>
            <a:r>
              <a:rPr lang="ru-RU" b="1" dirty="0"/>
              <a:t>Мюнхене (Германия), </a:t>
            </a:r>
            <a:r>
              <a:rPr lang="ru-RU" dirty="0"/>
              <a:t>где талисманом стала такса </a:t>
            </a:r>
            <a:r>
              <a:rPr lang="ru-RU" dirty="0" err="1"/>
              <a:t>Вальди</a:t>
            </a:r>
            <a:r>
              <a:rPr lang="ru-RU" dirty="0"/>
              <a:t>. Именно с нее начинается традиция официальных талисманов Олимпийских игр.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41852"/>
            <a:ext cx="2160240" cy="24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1976- Инсбрук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/>
              <a:t>     Зимние Олимпийские игры 1976 в Инсбруке (Австрия), их назвали  «Играми простоты». Выбранный талисман — снеговик Олимпиямандл должен был отражать именно это качество.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501008"/>
            <a:ext cx="410355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59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1980- Лейк-Плэсид (США)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Енот </a:t>
            </a:r>
            <a:r>
              <a:rPr lang="ru-RU" sz="2000" dirty="0" err="1"/>
              <a:t>Рони</a:t>
            </a:r>
            <a:r>
              <a:rPr lang="ru-RU" sz="2000" dirty="0"/>
              <a:t> был выбран талисманом, поскольку раскраска мордочки этого традиционного для Америки животного напоминает защитные очки и зимнюю шапку олимпийцев. Впервые талисман был изображен спортсменом одного из зимнего видов спорта.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77" y="3429000"/>
            <a:ext cx="3409230" cy="25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9608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7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1984 – Сараево (Югославия)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 </a:t>
            </a:r>
            <a:endParaRPr lang="ru-RU" sz="2200" dirty="0"/>
          </a:p>
          <a:p>
            <a:r>
              <a:rPr lang="ru-RU" sz="2200" dirty="0"/>
              <a:t>Талисман волчонок </a:t>
            </a:r>
            <a:r>
              <a:rPr lang="ru-RU" sz="2200" dirty="0" err="1"/>
              <a:t>Вучко</a:t>
            </a:r>
            <a:r>
              <a:rPr lang="ru-RU" sz="2200" dirty="0"/>
              <a:t> был выбран из шести кандидатов в результате голосования читателей трех популярных югославских газет. Этот символ был воспринят неоднозначно, поскольку волк традиционно имеет устрашающий образ. По замыслу создателей, волчонок символизировал желание человека «подружиться с животными и стать ближе к природе».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50" y="4149080"/>
            <a:ext cx="2443113" cy="24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53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1988- Калгари (Канада)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Полярные </a:t>
            </a:r>
            <a:r>
              <a:rPr lang="ru-RU" dirty="0"/>
              <a:t>медведи </a:t>
            </a:r>
            <a:r>
              <a:rPr lang="ru-RU" dirty="0" err="1"/>
              <a:t>Хайди</a:t>
            </a:r>
            <a:r>
              <a:rPr lang="ru-RU" dirty="0"/>
              <a:t> и </a:t>
            </a:r>
            <a:r>
              <a:rPr lang="ru-RU" dirty="0" err="1"/>
              <a:t>Хоуди</a:t>
            </a:r>
            <a:r>
              <a:rPr lang="ru-RU" dirty="0"/>
              <a:t> — первый парный талисман (по легенде — это брат с сестрой, а их имена образованы от слова </a:t>
            </a:r>
            <a:r>
              <a:rPr lang="ru-RU" dirty="0" err="1"/>
              <a:t>hi</a:t>
            </a:r>
            <a:r>
              <a:rPr lang="ru-RU" dirty="0"/>
              <a:t> (привет))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02" y="3284984"/>
            <a:ext cx="2387873" cy="238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16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1992-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Альбервилль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(Франция)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Зимние Игры 1992 во Франции стали последними, проходившими в один год с летними. Теперь разница между спортивными состязаниями составила два года, также впервые были проведены и </a:t>
            </a:r>
            <a:r>
              <a:rPr lang="ru-RU" sz="2000" dirty="0" err="1"/>
              <a:t>Паралимпийские</a:t>
            </a:r>
            <a:r>
              <a:rPr lang="ru-RU" sz="2000" dirty="0"/>
              <a:t> игры.</a:t>
            </a:r>
          </a:p>
          <a:p>
            <a:r>
              <a:rPr lang="ru-RU" sz="2000" dirty="0"/>
              <a:t>Талисманом Игр стал горный эльф </a:t>
            </a:r>
            <a:r>
              <a:rPr lang="ru-RU" sz="2000" dirty="0" err="1"/>
              <a:t>Мажик</a:t>
            </a:r>
            <a:r>
              <a:rPr lang="ru-RU" sz="2000" dirty="0"/>
              <a:t>, представший в образе звезды, раскрашенной в национальные цвета Франции. 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998738" cy="22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24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776</a:t>
            </a:r>
            <a:r>
              <a:rPr lang="ru-RU" dirty="0" smtClean="0"/>
              <a:t> год до н.э.</a:t>
            </a:r>
            <a:endParaRPr lang="ru-RU" dirty="0"/>
          </a:p>
        </p:txBody>
      </p:sp>
      <p:pic>
        <p:nvPicPr>
          <p:cNvPr id="4" name="Объект 3" descr="http://900igr.net/datas/istorija/Kultura-Gretsii/0011-011-Olimpijskie-igry-v-Drevnej-Gretsi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02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1994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Лиллехаммер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(Норвегия)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Играх в </a:t>
            </a:r>
            <a:r>
              <a:rPr lang="ru-RU" sz="2000" dirty="0" err="1"/>
              <a:t>Лиллехаммере</a:t>
            </a:r>
            <a:r>
              <a:rPr lang="ru-RU" sz="2000" dirty="0"/>
              <a:t> впервые талисманами стали люди: мальчик и девочка Хокон и Кристин — брат и сестра из норвежского фольклора. Образы герои активно использовались в рекламе Игр, что сделало их очень популярными среди спортсменов и болельщиков.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600400" cy="33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0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1998 – Нагано (Япония)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Сноулетс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— совята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Сукки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Нокки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Лекки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Цукки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, которые символизируют «мудрость» и четыре времени года. Их имена были выбраны из 47 484 предложений, присланных в Оргкомитет жителями Японии. Начиная с четырех совят Игр в Нагано и по сегодняшний день на летних и зимних Играх (не считая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Паралимпийских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игр) не было «одинарных» талисманов.</a:t>
            </a:r>
          </a:p>
          <a:p>
            <a:endParaRPr lang="ru-RU" dirty="0"/>
          </a:p>
        </p:txBody>
      </p:sp>
      <p:pic>
        <p:nvPicPr>
          <p:cNvPr id="4" name="Рисунок 3" descr="http://talisman.sochi2014.com/bitrix/templates/talisman/img/img-olymp-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221088"/>
            <a:ext cx="2882354" cy="2400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114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2002 - Солт-Лейк-Сити (США)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Талисманы </a:t>
            </a:r>
            <a:r>
              <a:rPr lang="ru-RU" sz="2000" dirty="0">
                <a:solidFill>
                  <a:srgbClr val="7030A0"/>
                </a:solidFill>
              </a:rPr>
              <a:t>заяц, койот и медведь имели очень четкие национальные черты. Их образы должны были напоминать о некогда основных статьях дохода города: порох, медь и уголь. Кроме того эти персонажи символизировали Олимпийский девиз «</a:t>
            </a:r>
            <a:r>
              <a:rPr lang="ru-RU" sz="2000" dirty="0" err="1">
                <a:solidFill>
                  <a:srgbClr val="7030A0"/>
                </a:solidFill>
              </a:rPr>
              <a:t>Citius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Altius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Fortius</a:t>
            </a:r>
            <a:r>
              <a:rPr lang="ru-RU" sz="2000" dirty="0">
                <a:solidFill>
                  <a:srgbClr val="7030A0"/>
                </a:solidFill>
              </a:rPr>
              <a:t>» («Быстрее, выше, сильнее»).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80358"/>
            <a:ext cx="3537595" cy="36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1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2006 – Турин (Италия)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Снежок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Нив и кубик льда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</a:rPr>
              <a:t>Глиз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, талисманы Игр в Турине, были направлены на молодую аудиторию. Среди их основных качеств выделялись энтузиазм, страсть к спорту и бережное отношение к окружающей среде. Создавал образы дизайнер Педро Альбукерке, выигравший международный конкурс дизайнеров, организованный Оргкомитетом «Турин 2006».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87557"/>
            <a:ext cx="3394274" cy="25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75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2010 – Ванкувер (Канада)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56" y="836712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зимних Игр 2010 года была группа талисманов: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Куачи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и Мига — для Олимпийских игр,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Суми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для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Паралимпийских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игр. Также был создан «неофициальный» талисман, так называемый «друг»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Мукмук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Талисманы, будучи воплощением мифологических сказаний, выполняли по замыслу организаторов важную задачу — рассказать миру о Канаде — стране, которую населяют разные самобытные этнические группы.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3639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03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ТАЛИСМАНОВ СОЧИ-2014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на конкурс было прислано более 1000 предложений талисманов, в финал вышли 10 претендентов, из которых всенародным голосованием  были избраны  леопард, белый медведь, зайка. Автор Зайки-школьница из Чувашской деревни.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93" y="116632"/>
            <a:ext cx="8229600" cy="207424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Официальные  талисманы </a:t>
            </a:r>
            <a:br>
              <a:rPr lang="ru-RU" dirty="0" smtClean="0"/>
            </a:br>
            <a:r>
              <a:rPr lang="en-US" dirty="0" smtClean="0"/>
              <a:t>XXII </a:t>
            </a:r>
            <a:r>
              <a:rPr lang="ru-RU" dirty="0" smtClean="0"/>
              <a:t>зимних олимпийских игр в Сочи ( 7- 23 февраля 2014г.)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143116"/>
            <a:ext cx="4284666" cy="36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Желаем спортсменам удачных стартов , и пусть побеждает сильнейший!</a:t>
            </a:r>
            <a:endParaRPr lang="ru-RU" dirty="0"/>
          </a:p>
        </p:txBody>
      </p:sp>
      <p:pic>
        <p:nvPicPr>
          <p:cNvPr id="4" name="Олимпийский гимн Сочи-2014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1895475"/>
            <a:ext cx="8229600" cy="3935413"/>
          </a:xfrm>
        </p:spPr>
      </p:pic>
    </p:spTree>
    <p:extLst>
      <p:ext uri="{BB962C8B-B14F-4D97-AF65-F5344CB8AC3E}">
        <p14:creationId xmlns="" xmlns:p14="http://schemas.microsoft.com/office/powerpoint/2010/main" val="8146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Появляется традиция зажжения Олимпийского огня </a:t>
            </a:r>
            <a:endParaRPr lang="ru-RU" dirty="0"/>
          </a:p>
        </p:txBody>
      </p:sp>
      <p:pic>
        <p:nvPicPr>
          <p:cNvPr id="4" name="Объект 3" descr="http://900igr.net/datai/fizkultura/CHuvashskij-sport/0004-005-Lish-k-kontsu-KHIX-veka-sportivnye-sorevnovanija-vernulis-vnov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1777"/>
            <a:ext cx="8229600" cy="33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1412776"/>
            <a:ext cx="4446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Дни олимпийских торжеств - дни всеобщего мира. Для древних эллинов игры были инструментом мира, облегчавшим переговоры между городами, способствовавшим взаимопонимания и связи между государствами.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6050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Награждение победителей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 Древности победителей Олимпиад награждали </a:t>
            </a:r>
            <a:r>
              <a:rPr lang="ru-RU" dirty="0"/>
              <a:t>о</a:t>
            </a:r>
            <a:r>
              <a:rPr lang="ru-RU" dirty="0" smtClean="0"/>
              <a:t>ливковой ветвью, амфорами с изображением вида спорта, в котором  одержана победа.</a:t>
            </a:r>
          </a:p>
          <a:p>
            <a:r>
              <a:rPr lang="ru-RU" dirty="0"/>
              <a:t> </a:t>
            </a:r>
            <a:r>
              <a:rPr lang="ru-RU" dirty="0" smtClean="0"/>
              <a:t>Позже амфоры заменили </a:t>
            </a:r>
          </a:p>
          <a:p>
            <a:pPr marL="0" indent="0">
              <a:buNone/>
            </a:pPr>
            <a:r>
              <a:rPr lang="ru-RU" dirty="0" smtClean="0"/>
              <a:t>     на кубки.</a:t>
            </a:r>
            <a:endParaRPr lang="ru-RU" dirty="0"/>
          </a:p>
        </p:txBody>
      </p:sp>
      <p:pic>
        <p:nvPicPr>
          <p:cNvPr id="4" name="Рисунок 3" descr="История древних олимпийских игр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1812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3-tub-ru.yandex.net/i?id=456795982-07-72&amp;n=21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88640"/>
            <a:ext cx="120967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246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57592" cy="193508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im5-tub-ru.yandex.net/i?id=488423075-13-72&amp;n=21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442528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ussianwinter.rian.ru/images/4223/89/42238990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9" y="2744738"/>
            <a:ext cx="4457700" cy="29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025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Барон Пьер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Кубертен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 всю свою жизнь Пьер де Кубертен подчинил осуществлению великой </a:t>
            </a:r>
            <a:r>
              <a:rPr lang="ru-RU" dirty="0" smtClean="0"/>
              <a:t>идеи возрождения Олимпиад.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3" descr="http://im1-tub-ru.yandex.net/i?id=66667947-43-72&amp;n=21">
            <a:hlinkClick r:id="rId2" tgtFrame="&quot;_blank&quot;"/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59" y="1196752"/>
            <a:ext cx="1333500" cy="1354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638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9817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1896 году в Афинах </a:t>
            </a:r>
            <a:br>
              <a:rPr lang="ru-RU" dirty="0" smtClean="0"/>
            </a:br>
            <a:r>
              <a:rPr lang="ru-RU" dirty="0" smtClean="0"/>
              <a:t>( Греция)прошли </a:t>
            </a:r>
            <a:r>
              <a:rPr lang="en-US" dirty="0" smtClean="0"/>
              <a:t>I </a:t>
            </a:r>
            <a:r>
              <a:rPr lang="ru-RU" dirty="0" smtClean="0"/>
              <a:t>Олимпийские игры Современности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Первые Игры современности прошли с большим успехом. Несмотря на то, что участие в Играх приняли всего 241 атлет </a:t>
            </a:r>
            <a:r>
              <a:rPr lang="ru-RU" dirty="0" smtClean="0">
                <a:solidFill>
                  <a:srgbClr val="FF0000"/>
                </a:solidFill>
              </a:rPr>
              <a:t>из 14 стран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772816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Рисунок 5" descr="http://im0-tub-ru.yandex.net/i?id=497515119-57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91" y="3717032"/>
            <a:ext cx="244827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367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1900г.- Олимпиада В Париже                          ( Франция)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697" y="1196752"/>
            <a:ext cx="8229600" cy="489654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этих играх впервые в истории Олимпийского движения в соревнованиях участвуют женщины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команда Российской империи.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1-tub-ru.yandex.net/i?id=348088753-44-72&amp;n=21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1314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99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1078</Words>
  <Application>Microsoft Office PowerPoint</Application>
  <PresentationFormat>Экран (4:3)</PresentationFormat>
  <Paragraphs>92</Paragraphs>
  <Slides>37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Олимпиада.  С древних  времен к       современности. Зарождение олимпийских символов и традиций.</vt:lpstr>
      <vt:lpstr>Слайд 2</vt:lpstr>
      <vt:lpstr>776 год до н.э.</vt:lpstr>
      <vt:lpstr> Появляется традиция зажжения Олимпийского огня </vt:lpstr>
      <vt:lpstr>Награждение победителей </vt:lpstr>
      <vt:lpstr> </vt:lpstr>
      <vt:lpstr>Барон Пьер  де Кубертен </vt:lpstr>
      <vt:lpstr>В 1896 году в Афинах  ( Греция)прошли I Олимпийские игры Современности </vt:lpstr>
      <vt:lpstr>1900г.- Олимпиада В Париже                          ( Франция) </vt:lpstr>
      <vt:lpstr> 1908 год-VI летняя олимпиада  в Лондоне</vt:lpstr>
      <vt:lpstr>1913 год-утверждение эмблемы, флага, девиза Олимпиадного движения</vt:lpstr>
      <vt:lpstr>Слайд 12</vt:lpstr>
      <vt:lpstr>Девиз Олимпийских игр</vt:lpstr>
      <vt:lpstr>Из истории олимпийского движения</vt:lpstr>
      <vt:lpstr>Олимпийская клятва спортсменов произносится на церемонии открытия игр с 1920 года</vt:lpstr>
      <vt:lpstr>Зажигают олимпийский огонь по древней традиции у горы Олимп </vt:lpstr>
      <vt:lpstr>Голубь- символ мира выпускают на церемонии зажжения огня</vt:lpstr>
      <vt:lpstr>Эстафета олимпийского огня</vt:lpstr>
      <vt:lpstr>Слайд 19</vt:lpstr>
      <vt:lpstr>МЕДАЛИ СОЧИНСКОЙ ОЛИМПИАДЫ</vt:lpstr>
      <vt:lpstr>В Сочи будут соревноваться по 15 видам спорта</vt:lpstr>
      <vt:lpstr>В Сочинских соревнованиях будут состязаться спортсмены из 107 стран</vt:lpstr>
      <vt:lpstr>История появления Олимпийских талисманов</vt:lpstr>
      <vt:lpstr>1972 – Мюнхен (Германия)</vt:lpstr>
      <vt:lpstr>1976- Инсбрук</vt:lpstr>
      <vt:lpstr>1980- Лейк-Плэсид (США)</vt:lpstr>
      <vt:lpstr>1984 – Сараево (Югославия)</vt:lpstr>
      <vt:lpstr>1988- Калгари (Канада)</vt:lpstr>
      <vt:lpstr>1992- Альбервилль (Франция)</vt:lpstr>
      <vt:lpstr>1994 – Лиллехаммер (Норвегия)</vt:lpstr>
      <vt:lpstr>1998 – Нагано (Япония)</vt:lpstr>
      <vt:lpstr>2002 - Солт-Лейк-Сити (США)</vt:lpstr>
      <vt:lpstr>2006 – Турин (Италия)</vt:lpstr>
      <vt:lpstr>2010 – Ванкувер (Канада)</vt:lpstr>
      <vt:lpstr>ИСТОРИЯ ТАЛИСМАНОВ СОЧИ-2014</vt:lpstr>
      <vt:lpstr>Официальные  талисманы  XXII зимних олимпийских игр в Сочи ( 7- 23 февраля 2014г.)</vt:lpstr>
      <vt:lpstr>Желаем спортсменам удачных стартов , и пусть побеждает сильнейший!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Кадмий и Свинец </cp:lastModifiedBy>
  <cp:revision>105</cp:revision>
  <dcterms:created xsi:type="dcterms:W3CDTF">2014-01-28T01:11:34Z</dcterms:created>
  <dcterms:modified xsi:type="dcterms:W3CDTF">2014-01-30T06:16:54Z</dcterms:modified>
</cp:coreProperties>
</file>