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FEE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 varScale="1">
        <p:scale>
          <a:sx n="68" d="100"/>
          <a:sy n="68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B93A-23EA-487F-BCF5-D6C11E7E9A13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3BE8-175B-444A-B3CD-D34A9F02D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B93A-23EA-487F-BCF5-D6C11E7E9A13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3BE8-175B-444A-B3CD-D34A9F02D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B93A-23EA-487F-BCF5-D6C11E7E9A13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3BE8-175B-444A-B3CD-D34A9F02D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>
            <a:off x="251520" y="188640"/>
            <a:ext cx="8640960" cy="6480720"/>
          </a:xfrm>
          <a:prstGeom prst="roundRect">
            <a:avLst>
              <a:gd name="adj" fmla="val 6245"/>
            </a:avLst>
          </a:prstGeom>
          <a:solidFill>
            <a:srgbClr val="FFFFFF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7" name="Группа 29"/>
          <p:cNvGrpSpPr/>
          <p:nvPr userDrawn="1"/>
        </p:nvGrpSpPr>
        <p:grpSpPr>
          <a:xfrm>
            <a:off x="7439620" y="405370"/>
            <a:ext cx="1235694" cy="1303289"/>
            <a:chOff x="7439620" y="405370"/>
            <a:chExt cx="1235694" cy="1303289"/>
          </a:xfrm>
        </p:grpSpPr>
        <p:sp>
          <p:nvSpPr>
            <p:cNvPr id="12" name="TextBox 11"/>
            <p:cNvSpPr txBox="1"/>
            <p:nvPr userDrawn="1"/>
          </p:nvSpPr>
          <p:spPr>
            <a:xfrm rot="20187867">
              <a:off x="7439620" y="405370"/>
              <a:ext cx="1235694" cy="1303289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r>
                <a:rPr lang="ru-RU" sz="2400" b="1" dirty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4F81BD">
                          <a:tint val="40000"/>
                          <a:satMod val="250000"/>
                        </a:srgbClr>
                      </a:gs>
                      <a:gs pos="9000">
                        <a:srgbClr val="4F81BD">
                          <a:tint val="52000"/>
                          <a:satMod val="300000"/>
                        </a:srgbClr>
                      </a:gs>
                      <a:gs pos="50000">
                        <a:srgbClr val="4F81BD">
                          <a:shade val="20000"/>
                          <a:satMod val="300000"/>
                        </a:srgbClr>
                      </a:gs>
                      <a:gs pos="79000">
                        <a:srgbClr val="4F81BD">
                          <a:tint val="52000"/>
                          <a:satMod val="300000"/>
                        </a:srgbClr>
                      </a:gs>
                      <a:gs pos="100000">
                        <a:srgbClr val="4F81BD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реки и озёра</a:t>
              </a:r>
            </a:p>
          </p:txBody>
        </p:sp>
        <p:grpSp>
          <p:nvGrpSpPr>
            <p:cNvPr id="8" name="Группа 28"/>
            <p:cNvGrpSpPr/>
            <p:nvPr userDrawn="1"/>
          </p:nvGrpSpPr>
          <p:grpSpPr>
            <a:xfrm>
              <a:off x="7757244" y="467482"/>
              <a:ext cx="720080" cy="1006252"/>
              <a:chOff x="7666523" y="305432"/>
              <a:chExt cx="883877" cy="1235145"/>
            </a:xfrm>
          </p:grpSpPr>
          <p:sp>
            <p:nvSpPr>
              <p:cNvPr id="16" name="Полилиния 15"/>
              <p:cNvSpPr/>
              <p:nvPr userDrawn="1"/>
            </p:nvSpPr>
            <p:spPr>
              <a:xfrm rot="399949">
                <a:off x="7666523" y="305432"/>
                <a:ext cx="883877" cy="1235145"/>
              </a:xfrm>
              <a:custGeom>
                <a:avLst/>
                <a:gdLst>
                  <a:gd name="connsiteX0" fmla="*/ 105833 w 378883"/>
                  <a:gd name="connsiteY0" fmla="*/ 8467 h 518584"/>
                  <a:gd name="connsiteX1" fmla="*/ 80433 w 378883"/>
                  <a:gd name="connsiteY1" fmla="*/ 148167 h 518584"/>
                  <a:gd name="connsiteX2" fmla="*/ 16933 w 378883"/>
                  <a:gd name="connsiteY2" fmla="*/ 287867 h 518584"/>
                  <a:gd name="connsiteX3" fmla="*/ 29633 w 378883"/>
                  <a:gd name="connsiteY3" fmla="*/ 440267 h 518584"/>
                  <a:gd name="connsiteX4" fmla="*/ 194733 w 378883"/>
                  <a:gd name="connsiteY4" fmla="*/ 516467 h 518584"/>
                  <a:gd name="connsiteX5" fmla="*/ 359833 w 378883"/>
                  <a:gd name="connsiteY5" fmla="*/ 427567 h 518584"/>
                  <a:gd name="connsiteX6" fmla="*/ 309033 w 378883"/>
                  <a:gd name="connsiteY6" fmla="*/ 224367 h 518584"/>
                  <a:gd name="connsiteX7" fmla="*/ 143933 w 378883"/>
                  <a:gd name="connsiteY7" fmla="*/ 97367 h 518584"/>
                  <a:gd name="connsiteX8" fmla="*/ 105833 w 378883"/>
                  <a:gd name="connsiteY8" fmla="*/ 8467 h 518584"/>
                  <a:gd name="connsiteX0" fmla="*/ 136353 w 409403"/>
                  <a:gd name="connsiteY0" fmla="*/ 8467 h 518584"/>
                  <a:gd name="connsiteX1" fmla="*/ 110953 w 409403"/>
                  <a:gd name="connsiteY1" fmla="*/ 148167 h 518584"/>
                  <a:gd name="connsiteX2" fmla="*/ 8467 w 409403"/>
                  <a:gd name="connsiteY2" fmla="*/ 304626 h 518584"/>
                  <a:gd name="connsiteX3" fmla="*/ 60153 w 409403"/>
                  <a:gd name="connsiteY3" fmla="*/ 440267 h 518584"/>
                  <a:gd name="connsiteX4" fmla="*/ 225253 w 409403"/>
                  <a:gd name="connsiteY4" fmla="*/ 516467 h 518584"/>
                  <a:gd name="connsiteX5" fmla="*/ 390353 w 409403"/>
                  <a:gd name="connsiteY5" fmla="*/ 427567 h 518584"/>
                  <a:gd name="connsiteX6" fmla="*/ 339553 w 409403"/>
                  <a:gd name="connsiteY6" fmla="*/ 224367 h 518584"/>
                  <a:gd name="connsiteX7" fmla="*/ 174453 w 409403"/>
                  <a:gd name="connsiteY7" fmla="*/ 97367 h 518584"/>
                  <a:gd name="connsiteX8" fmla="*/ 136353 w 409403"/>
                  <a:gd name="connsiteY8" fmla="*/ 8467 h 518584"/>
                  <a:gd name="connsiteX0" fmla="*/ 137616 w 410666"/>
                  <a:gd name="connsiteY0" fmla="*/ 8467 h 526440"/>
                  <a:gd name="connsiteX1" fmla="*/ 112216 w 410666"/>
                  <a:gd name="connsiteY1" fmla="*/ 148167 h 526440"/>
                  <a:gd name="connsiteX2" fmla="*/ 9730 w 410666"/>
                  <a:gd name="connsiteY2" fmla="*/ 304626 h 526440"/>
                  <a:gd name="connsiteX3" fmla="*/ 53836 w 410666"/>
                  <a:gd name="connsiteY3" fmla="*/ 487402 h 526440"/>
                  <a:gd name="connsiteX4" fmla="*/ 226516 w 410666"/>
                  <a:gd name="connsiteY4" fmla="*/ 516467 h 526440"/>
                  <a:gd name="connsiteX5" fmla="*/ 391616 w 410666"/>
                  <a:gd name="connsiteY5" fmla="*/ 427567 h 526440"/>
                  <a:gd name="connsiteX6" fmla="*/ 340816 w 410666"/>
                  <a:gd name="connsiteY6" fmla="*/ 224367 h 526440"/>
                  <a:gd name="connsiteX7" fmla="*/ 175716 w 410666"/>
                  <a:gd name="connsiteY7" fmla="*/ 97367 h 526440"/>
                  <a:gd name="connsiteX8" fmla="*/ 137616 w 410666"/>
                  <a:gd name="connsiteY8" fmla="*/ 8467 h 526440"/>
                  <a:gd name="connsiteX0" fmla="*/ 137616 w 406366"/>
                  <a:gd name="connsiteY0" fmla="*/ 8467 h 521249"/>
                  <a:gd name="connsiteX1" fmla="*/ 112216 w 406366"/>
                  <a:gd name="connsiteY1" fmla="*/ 148167 h 521249"/>
                  <a:gd name="connsiteX2" fmla="*/ 9730 w 406366"/>
                  <a:gd name="connsiteY2" fmla="*/ 304626 h 521249"/>
                  <a:gd name="connsiteX3" fmla="*/ 53836 w 406366"/>
                  <a:gd name="connsiteY3" fmla="*/ 487402 h 521249"/>
                  <a:gd name="connsiteX4" fmla="*/ 252314 w 406366"/>
                  <a:gd name="connsiteY4" fmla="*/ 507710 h 521249"/>
                  <a:gd name="connsiteX5" fmla="*/ 391616 w 406366"/>
                  <a:gd name="connsiteY5" fmla="*/ 427567 h 521249"/>
                  <a:gd name="connsiteX6" fmla="*/ 340816 w 406366"/>
                  <a:gd name="connsiteY6" fmla="*/ 224367 h 521249"/>
                  <a:gd name="connsiteX7" fmla="*/ 175716 w 406366"/>
                  <a:gd name="connsiteY7" fmla="*/ 97367 h 521249"/>
                  <a:gd name="connsiteX8" fmla="*/ 137616 w 406366"/>
                  <a:gd name="connsiteY8" fmla="*/ 8467 h 521249"/>
                  <a:gd name="connsiteX0" fmla="*/ 137616 w 377329"/>
                  <a:gd name="connsiteY0" fmla="*/ 8467 h 521249"/>
                  <a:gd name="connsiteX1" fmla="*/ 112216 w 377329"/>
                  <a:gd name="connsiteY1" fmla="*/ 148167 h 521249"/>
                  <a:gd name="connsiteX2" fmla="*/ 9730 w 377329"/>
                  <a:gd name="connsiteY2" fmla="*/ 304626 h 521249"/>
                  <a:gd name="connsiteX3" fmla="*/ 53836 w 377329"/>
                  <a:gd name="connsiteY3" fmla="*/ 487402 h 521249"/>
                  <a:gd name="connsiteX4" fmla="*/ 252314 w 377329"/>
                  <a:gd name="connsiteY4" fmla="*/ 507710 h 521249"/>
                  <a:gd name="connsiteX5" fmla="*/ 362579 w 377329"/>
                  <a:gd name="connsiteY5" fmla="*/ 406168 h 521249"/>
                  <a:gd name="connsiteX6" fmla="*/ 340816 w 377329"/>
                  <a:gd name="connsiteY6" fmla="*/ 224367 h 521249"/>
                  <a:gd name="connsiteX7" fmla="*/ 175716 w 377329"/>
                  <a:gd name="connsiteY7" fmla="*/ 97367 h 521249"/>
                  <a:gd name="connsiteX8" fmla="*/ 137616 w 377329"/>
                  <a:gd name="connsiteY8" fmla="*/ 8467 h 521249"/>
                  <a:gd name="connsiteX0" fmla="*/ 137616 w 377329"/>
                  <a:gd name="connsiteY0" fmla="*/ 8467 h 517864"/>
                  <a:gd name="connsiteX1" fmla="*/ 112216 w 377329"/>
                  <a:gd name="connsiteY1" fmla="*/ 148167 h 517864"/>
                  <a:gd name="connsiteX2" fmla="*/ 9730 w 377329"/>
                  <a:gd name="connsiteY2" fmla="*/ 304626 h 517864"/>
                  <a:gd name="connsiteX3" fmla="*/ 53836 w 377329"/>
                  <a:gd name="connsiteY3" fmla="*/ 467093 h 517864"/>
                  <a:gd name="connsiteX4" fmla="*/ 252314 w 377329"/>
                  <a:gd name="connsiteY4" fmla="*/ 507710 h 517864"/>
                  <a:gd name="connsiteX5" fmla="*/ 362579 w 377329"/>
                  <a:gd name="connsiteY5" fmla="*/ 406168 h 517864"/>
                  <a:gd name="connsiteX6" fmla="*/ 340816 w 377329"/>
                  <a:gd name="connsiteY6" fmla="*/ 224367 h 517864"/>
                  <a:gd name="connsiteX7" fmla="*/ 175716 w 377329"/>
                  <a:gd name="connsiteY7" fmla="*/ 97367 h 517864"/>
                  <a:gd name="connsiteX8" fmla="*/ 137616 w 377329"/>
                  <a:gd name="connsiteY8" fmla="*/ 8467 h 517864"/>
                  <a:gd name="connsiteX0" fmla="*/ 159669 w 399382"/>
                  <a:gd name="connsiteY0" fmla="*/ 8467 h 517864"/>
                  <a:gd name="connsiteX1" fmla="*/ 134269 w 399382"/>
                  <a:gd name="connsiteY1" fmla="*/ 148167 h 517864"/>
                  <a:gd name="connsiteX2" fmla="*/ 9730 w 399382"/>
                  <a:gd name="connsiteY2" fmla="*/ 304626 h 517864"/>
                  <a:gd name="connsiteX3" fmla="*/ 75889 w 399382"/>
                  <a:gd name="connsiteY3" fmla="*/ 467093 h 517864"/>
                  <a:gd name="connsiteX4" fmla="*/ 274367 w 399382"/>
                  <a:gd name="connsiteY4" fmla="*/ 507710 h 517864"/>
                  <a:gd name="connsiteX5" fmla="*/ 384632 w 399382"/>
                  <a:gd name="connsiteY5" fmla="*/ 406168 h 517864"/>
                  <a:gd name="connsiteX6" fmla="*/ 362869 w 399382"/>
                  <a:gd name="connsiteY6" fmla="*/ 224367 h 517864"/>
                  <a:gd name="connsiteX7" fmla="*/ 197769 w 399382"/>
                  <a:gd name="connsiteY7" fmla="*/ 97367 h 517864"/>
                  <a:gd name="connsiteX8" fmla="*/ 159669 w 399382"/>
                  <a:gd name="connsiteY8" fmla="*/ 8467 h 517864"/>
                  <a:gd name="connsiteX0" fmla="*/ 157290 w 397003"/>
                  <a:gd name="connsiteY0" fmla="*/ 10850 h 520247"/>
                  <a:gd name="connsiteX1" fmla="*/ 117616 w 397003"/>
                  <a:gd name="connsiteY1" fmla="*/ 164850 h 520247"/>
                  <a:gd name="connsiteX2" fmla="*/ 7351 w 397003"/>
                  <a:gd name="connsiteY2" fmla="*/ 307009 h 520247"/>
                  <a:gd name="connsiteX3" fmla="*/ 73510 w 397003"/>
                  <a:gd name="connsiteY3" fmla="*/ 469476 h 520247"/>
                  <a:gd name="connsiteX4" fmla="*/ 271988 w 397003"/>
                  <a:gd name="connsiteY4" fmla="*/ 510093 h 520247"/>
                  <a:gd name="connsiteX5" fmla="*/ 382253 w 397003"/>
                  <a:gd name="connsiteY5" fmla="*/ 408551 h 520247"/>
                  <a:gd name="connsiteX6" fmla="*/ 360490 w 397003"/>
                  <a:gd name="connsiteY6" fmla="*/ 226750 h 520247"/>
                  <a:gd name="connsiteX7" fmla="*/ 195390 w 397003"/>
                  <a:gd name="connsiteY7" fmla="*/ 99750 h 520247"/>
                  <a:gd name="connsiteX8" fmla="*/ 157290 w 397003"/>
                  <a:gd name="connsiteY8" fmla="*/ 10850 h 520247"/>
                  <a:gd name="connsiteX0" fmla="*/ 161722 w 397003"/>
                  <a:gd name="connsiteY0" fmla="*/ 10850 h 467789"/>
                  <a:gd name="connsiteX1" fmla="*/ 117616 w 397003"/>
                  <a:gd name="connsiteY1" fmla="*/ 112392 h 467789"/>
                  <a:gd name="connsiteX2" fmla="*/ 7351 w 397003"/>
                  <a:gd name="connsiteY2" fmla="*/ 254551 h 467789"/>
                  <a:gd name="connsiteX3" fmla="*/ 73510 w 397003"/>
                  <a:gd name="connsiteY3" fmla="*/ 417018 h 467789"/>
                  <a:gd name="connsiteX4" fmla="*/ 271988 w 397003"/>
                  <a:gd name="connsiteY4" fmla="*/ 457635 h 467789"/>
                  <a:gd name="connsiteX5" fmla="*/ 382253 w 397003"/>
                  <a:gd name="connsiteY5" fmla="*/ 356093 h 467789"/>
                  <a:gd name="connsiteX6" fmla="*/ 360490 w 397003"/>
                  <a:gd name="connsiteY6" fmla="*/ 174292 h 467789"/>
                  <a:gd name="connsiteX7" fmla="*/ 195390 w 397003"/>
                  <a:gd name="connsiteY7" fmla="*/ 47292 h 467789"/>
                  <a:gd name="connsiteX8" fmla="*/ 161722 w 397003"/>
                  <a:gd name="connsiteY8" fmla="*/ 10850 h 467789"/>
                  <a:gd name="connsiteX0" fmla="*/ 160770 w 397003"/>
                  <a:gd name="connsiteY0" fmla="*/ 10850 h 483761"/>
                  <a:gd name="connsiteX1" fmla="*/ 117616 w 397003"/>
                  <a:gd name="connsiteY1" fmla="*/ 128364 h 483761"/>
                  <a:gd name="connsiteX2" fmla="*/ 7351 w 397003"/>
                  <a:gd name="connsiteY2" fmla="*/ 270523 h 483761"/>
                  <a:gd name="connsiteX3" fmla="*/ 73510 w 397003"/>
                  <a:gd name="connsiteY3" fmla="*/ 432990 h 483761"/>
                  <a:gd name="connsiteX4" fmla="*/ 271988 w 397003"/>
                  <a:gd name="connsiteY4" fmla="*/ 473607 h 483761"/>
                  <a:gd name="connsiteX5" fmla="*/ 382253 w 397003"/>
                  <a:gd name="connsiteY5" fmla="*/ 372065 h 483761"/>
                  <a:gd name="connsiteX6" fmla="*/ 360490 w 397003"/>
                  <a:gd name="connsiteY6" fmla="*/ 190264 h 483761"/>
                  <a:gd name="connsiteX7" fmla="*/ 195390 w 397003"/>
                  <a:gd name="connsiteY7" fmla="*/ 63264 h 483761"/>
                  <a:gd name="connsiteX8" fmla="*/ 160770 w 397003"/>
                  <a:gd name="connsiteY8" fmla="*/ 10850 h 483761"/>
                  <a:gd name="connsiteX0" fmla="*/ 160770 w 397003"/>
                  <a:gd name="connsiteY0" fmla="*/ 6755 h 479666"/>
                  <a:gd name="connsiteX1" fmla="*/ 117616 w 397003"/>
                  <a:gd name="connsiteY1" fmla="*/ 124269 h 479666"/>
                  <a:gd name="connsiteX2" fmla="*/ 7351 w 397003"/>
                  <a:gd name="connsiteY2" fmla="*/ 266428 h 479666"/>
                  <a:gd name="connsiteX3" fmla="*/ 73510 w 397003"/>
                  <a:gd name="connsiteY3" fmla="*/ 428895 h 479666"/>
                  <a:gd name="connsiteX4" fmla="*/ 271988 w 397003"/>
                  <a:gd name="connsiteY4" fmla="*/ 469512 h 479666"/>
                  <a:gd name="connsiteX5" fmla="*/ 382253 w 397003"/>
                  <a:gd name="connsiteY5" fmla="*/ 367970 h 479666"/>
                  <a:gd name="connsiteX6" fmla="*/ 360490 w 397003"/>
                  <a:gd name="connsiteY6" fmla="*/ 186169 h 479666"/>
                  <a:gd name="connsiteX7" fmla="*/ 200142 w 397003"/>
                  <a:gd name="connsiteY7" fmla="*/ 83740 h 479666"/>
                  <a:gd name="connsiteX8" fmla="*/ 160770 w 397003"/>
                  <a:gd name="connsiteY8" fmla="*/ 6755 h 479666"/>
                  <a:gd name="connsiteX0" fmla="*/ 159760 w 395993"/>
                  <a:gd name="connsiteY0" fmla="*/ 5499 h 478410"/>
                  <a:gd name="connsiteX1" fmla="*/ 110544 w 395993"/>
                  <a:gd name="connsiteY1" fmla="*/ 115478 h 478410"/>
                  <a:gd name="connsiteX2" fmla="*/ 6341 w 395993"/>
                  <a:gd name="connsiteY2" fmla="*/ 265172 h 478410"/>
                  <a:gd name="connsiteX3" fmla="*/ 72500 w 395993"/>
                  <a:gd name="connsiteY3" fmla="*/ 427639 h 478410"/>
                  <a:gd name="connsiteX4" fmla="*/ 270978 w 395993"/>
                  <a:gd name="connsiteY4" fmla="*/ 468256 h 478410"/>
                  <a:gd name="connsiteX5" fmla="*/ 381243 w 395993"/>
                  <a:gd name="connsiteY5" fmla="*/ 366714 h 478410"/>
                  <a:gd name="connsiteX6" fmla="*/ 359480 w 395993"/>
                  <a:gd name="connsiteY6" fmla="*/ 184913 h 478410"/>
                  <a:gd name="connsiteX7" fmla="*/ 199132 w 395993"/>
                  <a:gd name="connsiteY7" fmla="*/ 82484 h 478410"/>
                  <a:gd name="connsiteX8" fmla="*/ 159760 w 395993"/>
                  <a:gd name="connsiteY8" fmla="*/ 5499 h 478410"/>
                  <a:gd name="connsiteX0" fmla="*/ 149917 w 395993"/>
                  <a:gd name="connsiteY0" fmla="*/ 5499 h 478410"/>
                  <a:gd name="connsiteX1" fmla="*/ 110544 w 395993"/>
                  <a:gd name="connsiteY1" fmla="*/ 115478 h 478410"/>
                  <a:gd name="connsiteX2" fmla="*/ 6341 w 395993"/>
                  <a:gd name="connsiteY2" fmla="*/ 265172 h 478410"/>
                  <a:gd name="connsiteX3" fmla="*/ 72500 w 395993"/>
                  <a:gd name="connsiteY3" fmla="*/ 427639 h 478410"/>
                  <a:gd name="connsiteX4" fmla="*/ 270978 w 395993"/>
                  <a:gd name="connsiteY4" fmla="*/ 468256 h 478410"/>
                  <a:gd name="connsiteX5" fmla="*/ 381243 w 395993"/>
                  <a:gd name="connsiteY5" fmla="*/ 366714 h 478410"/>
                  <a:gd name="connsiteX6" fmla="*/ 359480 w 395993"/>
                  <a:gd name="connsiteY6" fmla="*/ 184913 h 478410"/>
                  <a:gd name="connsiteX7" fmla="*/ 199132 w 395993"/>
                  <a:gd name="connsiteY7" fmla="*/ 82484 h 478410"/>
                  <a:gd name="connsiteX8" fmla="*/ 149917 w 395993"/>
                  <a:gd name="connsiteY8" fmla="*/ 5499 h 478410"/>
                  <a:gd name="connsiteX0" fmla="*/ 149917 w 386972"/>
                  <a:gd name="connsiteY0" fmla="*/ 5499 h 479957"/>
                  <a:gd name="connsiteX1" fmla="*/ 110544 w 386972"/>
                  <a:gd name="connsiteY1" fmla="*/ 115478 h 479957"/>
                  <a:gd name="connsiteX2" fmla="*/ 6341 w 386972"/>
                  <a:gd name="connsiteY2" fmla="*/ 265172 h 479957"/>
                  <a:gd name="connsiteX3" fmla="*/ 72500 w 386972"/>
                  <a:gd name="connsiteY3" fmla="*/ 427639 h 479957"/>
                  <a:gd name="connsiteX4" fmla="*/ 270978 w 386972"/>
                  <a:gd name="connsiteY4" fmla="*/ 468256 h 479957"/>
                  <a:gd name="connsiteX5" fmla="*/ 364084 w 386972"/>
                  <a:gd name="connsiteY5" fmla="*/ 357433 h 479957"/>
                  <a:gd name="connsiteX6" fmla="*/ 359480 w 386972"/>
                  <a:gd name="connsiteY6" fmla="*/ 184913 h 479957"/>
                  <a:gd name="connsiteX7" fmla="*/ 199132 w 386972"/>
                  <a:gd name="connsiteY7" fmla="*/ 82484 h 479957"/>
                  <a:gd name="connsiteX8" fmla="*/ 149917 w 386972"/>
                  <a:gd name="connsiteY8" fmla="*/ 5499 h 479957"/>
                  <a:gd name="connsiteX0" fmla="*/ 149917 w 376056"/>
                  <a:gd name="connsiteY0" fmla="*/ 5499 h 479957"/>
                  <a:gd name="connsiteX1" fmla="*/ 110544 w 376056"/>
                  <a:gd name="connsiteY1" fmla="*/ 115478 h 479957"/>
                  <a:gd name="connsiteX2" fmla="*/ 6341 w 376056"/>
                  <a:gd name="connsiteY2" fmla="*/ 265172 h 479957"/>
                  <a:gd name="connsiteX3" fmla="*/ 72500 w 376056"/>
                  <a:gd name="connsiteY3" fmla="*/ 427639 h 479957"/>
                  <a:gd name="connsiteX4" fmla="*/ 270978 w 376056"/>
                  <a:gd name="connsiteY4" fmla="*/ 468256 h 479957"/>
                  <a:gd name="connsiteX5" fmla="*/ 364084 w 376056"/>
                  <a:gd name="connsiteY5" fmla="*/ 357433 h 479957"/>
                  <a:gd name="connsiteX6" fmla="*/ 342812 w 376056"/>
                  <a:gd name="connsiteY6" fmla="*/ 192464 h 479957"/>
                  <a:gd name="connsiteX7" fmla="*/ 199132 w 376056"/>
                  <a:gd name="connsiteY7" fmla="*/ 82484 h 479957"/>
                  <a:gd name="connsiteX8" fmla="*/ 149917 w 376056"/>
                  <a:gd name="connsiteY8" fmla="*/ 5499 h 479957"/>
                  <a:gd name="connsiteX0" fmla="*/ 149917 w 381811"/>
                  <a:gd name="connsiteY0" fmla="*/ 5499 h 479113"/>
                  <a:gd name="connsiteX1" fmla="*/ 110544 w 381811"/>
                  <a:gd name="connsiteY1" fmla="*/ 115478 h 479113"/>
                  <a:gd name="connsiteX2" fmla="*/ 6341 w 381811"/>
                  <a:gd name="connsiteY2" fmla="*/ 265172 h 479113"/>
                  <a:gd name="connsiteX3" fmla="*/ 72500 w 381811"/>
                  <a:gd name="connsiteY3" fmla="*/ 427639 h 479113"/>
                  <a:gd name="connsiteX4" fmla="*/ 236450 w 381811"/>
                  <a:gd name="connsiteY4" fmla="*/ 467412 h 479113"/>
                  <a:gd name="connsiteX5" fmla="*/ 364084 w 381811"/>
                  <a:gd name="connsiteY5" fmla="*/ 357433 h 479113"/>
                  <a:gd name="connsiteX6" fmla="*/ 342812 w 381811"/>
                  <a:gd name="connsiteY6" fmla="*/ 192464 h 479113"/>
                  <a:gd name="connsiteX7" fmla="*/ 199132 w 381811"/>
                  <a:gd name="connsiteY7" fmla="*/ 82484 h 479113"/>
                  <a:gd name="connsiteX8" fmla="*/ 149917 w 381811"/>
                  <a:gd name="connsiteY8" fmla="*/ 5499 h 479113"/>
                  <a:gd name="connsiteX0" fmla="*/ 132532 w 364426"/>
                  <a:gd name="connsiteY0" fmla="*/ 5499 h 479113"/>
                  <a:gd name="connsiteX1" fmla="*/ 93159 w 364426"/>
                  <a:gd name="connsiteY1" fmla="*/ 115478 h 479113"/>
                  <a:gd name="connsiteX2" fmla="*/ 6341 w 364426"/>
                  <a:gd name="connsiteY2" fmla="*/ 258451 h 479113"/>
                  <a:gd name="connsiteX3" fmla="*/ 55115 w 364426"/>
                  <a:gd name="connsiteY3" fmla="*/ 427639 h 479113"/>
                  <a:gd name="connsiteX4" fmla="*/ 219065 w 364426"/>
                  <a:gd name="connsiteY4" fmla="*/ 467412 h 479113"/>
                  <a:gd name="connsiteX5" fmla="*/ 346699 w 364426"/>
                  <a:gd name="connsiteY5" fmla="*/ 357433 h 479113"/>
                  <a:gd name="connsiteX6" fmla="*/ 325427 w 364426"/>
                  <a:gd name="connsiteY6" fmla="*/ 192464 h 479113"/>
                  <a:gd name="connsiteX7" fmla="*/ 181747 w 364426"/>
                  <a:gd name="connsiteY7" fmla="*/ 82484 h 479113"/>
                  <a:gd name="connsiteX8" fmla="*/ 132532 w 364426"/>
                  <a:gd name="connsiteY8" fmla="*/ 5499 h 479113"/>
                  <a:gd name="connsiteX0" fmla="*/ 135789 w 367683"/>
                  <a:gd name="connsiteY0" fmla="*/ 1833 h 475447"/>
                  <a:gd name="connsiteX1" fmla="*/ 115960 w 367683"/>
                  <a:gd name="connsiteY1" fmla="*/ 89816 h 475447"/>
                  <a:gd name="connsiteX2" fmla="*/ 9598 w 367683"/>
                  <a:gd name="connsiteY2" fmla="*/ 254785 h 475447"/>
                  <a:gd name="connsiteX3" fmla="*/ 58372 w 367683"/>
                  <a:gd name="connsiteY3" fmla="*/ 423973 h 475447"/>
                  <a:gd name="connsiteX4" fmla="*/ 222322 w 367683"/>
                  <a:gd name="connsiteY4" fmla="*/ 463746 h 475447"/>
                  <a:gd name="connsiteX5" fmla="*/ 349956 w 367683"/>
                  <a:gd name="connsiteY5" fmla="*/ 353767 h 475447"/>
                  <a:gd name="connsiteX6" fmla="*/ 328684 w 367683"/>
                  <a:gd name="connsiteY6" fmla="*/ 188798 h 475447"/>
                  <a:gd name="connsiteX7" fmla="*/ 185004 w 367683"/>
                  <a:gd name="connsiteY7" fmla="*/ 78818 h 475447"/>
                  <a:gd name="connsiteX8" fmla="*/ 135789 w 367683"/>
                  <a:gd name="connsiteY8" fmla="*/ 1833 h 475447"/>
                  <a:gd name="connsiteX0" fmla="*/ 135789 w 367683"/>
                  <a:gd name="connsiteY0" fmla="*/ 1833 h 475447"/>
                  <a:gd name="connsiteX1" fmla="*/ 115960 w 367683"/>
                  <a:gd name="connsiteY1" fmla="*/ 89816 h 475447"/>
                  <a:gd name="connsiteX2" fmla="*/ 9598 w 367683"/>
                  <a:gd name="connsiteY2" fmla="*/ 254785 h 475447"/>
                  <a:gd name="connsiteX3" fmla="*/ 58372 w 367683"/>
                  <a:gd name="connsiteY3" fmla="*/ 423973 h 475447"/>
                  <a:gd name="connsiteX4" fmla="*/ 222322 w 367683"/>
                  <a:gd name="connsiteY4" fmla="*/ 463746 h 475447"/>
                  <a:gd name="connsiteX5" fmla="*/ 349956 w 367683"/>
                  <a:gd name="connsiteY5" fmla="*/ 353767 h 475447"/>
                  <a:gd name="connsiteX6" fmla="*/ 328684 w 367683"/>
                  <a:gd name="connsiteY6" fmla="*/ 188798 h 475447"/>
                  <a:gd name="connsiteX7" fmla="*/ 169141 w 367683"/>
                  <a:gd name="connsiteY7" fmla="*/ 78818 h 475447"/>
                  <a:gd name="connsiteX8" fmla="*/ 135789 w 367683"/>
                  <a:gd name="connsiteY8" fmla="*/ 1833 h 475447"/>
                  <a:gd name="connsiteX0" fmla="*/ 107790 w 339684"/>
                  <a:gd name="connsiteY0" fmla="*/ 1833 h 475447"/>
                  <a:gd name="connsiteX1" fmla="*/ 87961 w 339684"/>
                  <a:gd name="connsiteY1" fmla="*/ 89816 h 475447"/>
                  <a:gd name="connsiteX2" fmla="*/ 12083 w 339684"/>
                  <a:gd name="connsiteY2" fmla="*/ 234773 h 475447"/>
                  <a:gd name="connsiteX3" fmla="*/ 30373 w 339684"/>
                  <a:gd name="connsiteY3" fmla="*/ 423973 h 475447"/>
                  <a:gd name="connsiteX4" fmla="*/ 194323 w 339684"/>
                  <a:gd name="connsiteY4" fmla="*/ 463746 h 475447"/>
                  <a:gd name="connsiteX5" fmla="*/ 321957 w 339684"/>
                  <a:gd name="connsiteY5" fmla="*/ 353767 h 475447"/>
                  <a:gd name="connsiteX6" fmla="*/ 300685 w 339684"/>
                  <a:gd name="connsiteY6" fmla="*/ 188798 h 475447"/>
                  <a:gd name="connsiteX7" fmla="*/ 141142 w 339684"/>
                  <a:gd name="connsiteY7" fmla="*/ 78818 h 475447"/>
                  <a:gd name="connsiteX8" fmla="*/ 107790 w 339684"/>
                  <a:gd name="connsiteY8" fmla="*/ 1833 h 475447"/>
                  <a:gd name="connsiteX0" fmla="*/ 107790 w 335810"/>
                  <a:gd name="connsiteY0" fmla="*/ 1833 h 475447"/>
                  <a:gd name="connsiteX1" fmla="*/ 87961 w 335810"/>
                  <a:gd name="connsiteY1" fmla="*/ 89816 h 475447"/>
                  <a:gd name="connsiteX2" fmla="*/ 12083 w 335810"/>
                  <a:gd name="connsiteY2" fmla="*/ 234773 h 475447"/>
                  <a:gd name="connsiteX3" fmla="*/ 30373 w 335810"/>
                  <a:gd name="connsiteY3" fmla="*/ 423973 h 475447"/>
                  <a:gd name="connsiteX4" fmla="*/ 194323 w 335810"/>
                  <a:gd name="connsiteY4" fmla="*/ 463746 h 475447"/>
                  <a:gd name="connsiteX5" fmla="*/ 321957 w 335810"/>
                  <a:gd name="connsiteY5" fmla="*/ 353767 h 475447"/>
                  <a:gd name="connsiteX6" fmla="*/ 277444 w 335810"/>
                  <a:gd name="connsiteY6" fmla="*/ 188826 h 475447"/>
                  <a:gd name="connsiteX7" fmla="*/ 141142 w 335810"/>
                  <a:gd name="connsiteY7" fmla="*/ 78818 h 475447"/>
                  <a:gd name="connsiteX8" fmla="*/ 107790 w 335810"/>
                  <a:gd name="connsiteY8" fmla="*/ 1833 h 475447"/>
                  <a:gd name="connsiteX0" fmla="*/ 107004 w 335024"/>
                  <a:gd name="connsiteY0" fmla="*/ 1833 h 471055"/>
                  <a:gd name="connsiteX1" fmla="*/ 87175 w 335024"/>
                  <a:gd name="connsiteY1" fmla="*/ 89816 h 471055"/>
                  <a:gd name="connsiteX2" fmla="*/ 11297 w 335024"/>
                  <a:gd name="connsiteY2" fmla="*/ 234773 h 471055"/>
                  <a:gd name="connsiteX3" fmla="*/ 30373 w 335024"/>
                  <a:gd name="connsiteY3" fmla="*/ 397619 h 471055"/>
                  <a:gd name="connsiteX4" fmla="*/ 193537 w 335024"/>
                  <a:gd name="connsiteY4" fmla="*/ 463746 h 471055"/>
                  <a:gd name="connsiteX5" fmla="*/ 321171 w 335024"/>
                  <a:gd name="connsiteY5" fmla="*/ 353767 h 471055"/>
                  <a:gd name="connsiteX6" fmla="*/ 276658 w 335024"/>
                  <a:gd name="connsiteY6" fmla="*/ 188826 h 471055"/>
                  <a:gd name="connsiteX7" fmla="*/ 140356 w 335024"/>
                  <a:gd name="connsiteY7" fmla="*/ 78818 h 471055"/>
                  <a:gd name="connsiteX8" fmla="*/ 107004 w 335024"/>
                  <a:gd name="connsiteY8" fmla="*/ 1833 h 471055"/>
                  <a:gd name="connsiteX0" fmla="*/ 105697 w 335024"/>
                  <a:gd name="connsiteY0" fmla="*/ 1833 h 446843"/>
                  <a:gd name="connsiteX1" fmla="*/ 85868 w 335024"/>
                  <a:gd name="connsiteY1" fmla="*/ 89816 h 446843"/>
                  <a:gd name="connsiteX2" fmla="*/ 9990 w 335024"/>
                  <a:gd name="connsiteY2" fmla="*/ 234773 h 446843"/>
                  <a:gd name="connsiteX3" fmla="*/ 29066 w 335024"/>
                  <a:gd name="connsiteY3" fmla="*/ 397619 h 446843"/>
                  <a:gd name="connsiteX4" fmla="*/ 184389 w 335024"/>
                  <a:gd name="connsiteY4" fmla="*/ 439534 h 446843"/>
                  <a:gd name="connsiteX5" fmla="*/ 319864 w 335024"/>
                  <a:gd name="connsiteY5" fmla="*/ 353767 h 446843"/>
                  <a:gd name="connsiteX6" fmla="*/ 275351 w 335024"/>
                  <a:gd name="connsiteY6" fmla="*/ 188826 h 446843"/>
                  <a:gd name="connsiteX7" fmla="*/ 139049 w 335024"/>
                  <a:gd name="connsiteY7" fmla="*/ 78818 h 446843"/>
                  <a:gd name="connsiteX8" fmla="*/ 105697 w 335024"/>
                  <a:gd name="connsiteY8" fmla="*/ 1833 h 446843"/>
                  <a:gd name="connsiteX0" fmla="*/ 105697 w 309587"/>
                  <a:gd name="connsiteY0" fmla="*/ 1833 h 447192"/>
                  <a:gd name="connsiteX1" fmla="*/ 85868 w 309587"/>
                  <a:gd name="connsiteY1" fmla="*/ 89816 h 447192"/>
                  <a:gd name="connsiteX2" fmla="*/ 9990 w 309587"/>
                  <a:gd name="connsiteY2" fmla="*/ 234773 h 447192"/>
                  <a:gd name="connsiteX3" fmla="*/ 29066 w 309587"/>
                  <a:gd name="connsiteY3" fmla="*/ 397619 h 447192"/>
                  <a:gd name="connsiteX4" fmla="*/ 184389 w 309587"/>
                  <a:gd name="connsiteY4" fmla="*/ 439534 h 447192"/>
                  <a:gd name="connsiteX5" fmla="*/ 294427 w 309587"/>
                  <a:gd name="connsiteY5" fmla="*/ 351672 h 447192"/>
                  <a:gd name="connsiteX6" fmla="*/ 275351 w 309587"/>
                  <a:gd name="connsiteY6" fmla="*/ 188826 h 447192"/>
                  <a:gd name="connsiteX7" fmla="*/ 139049 w 309587"/>
                  <a:gd name="connsiteY7" fmla="*/ 78818 h 447192"/>
                  <a:gd name="connsiteX8" fmla="*/ 105697 w 309587"/>
                  <a:gd name="connsiteY8" fmla="*/ 1833 h 447192"/>
                  <a:gd name="connsiteX0" fmla="*/ 102990 w 306880"/>
                  <a:gd name="connsiteY0" fmla="*/ 1833 h 444436"/>
                  <a:gd name="connsiteX1" fmla="*/ 83161 w 306880"/>
                  <a:gd name="connsiteY1" fmla="*/ 89816 h 444436"/>
                  <a:gd name="connsiteX2" fmla="*/ 7283 w 306880"/>
                  <a:gd name="connsiteY2" fmla="*/ 234773 h 444436"/>
                  <a:gd name="connsiteX3" fmla="*/ 39463 w 306880"/>
                  <a:gd name="connsiteY3" fmla="*/ 381084 h 444436"/>
                  <a:gd name="connsiteX4" fmla="*/ 181682 w 306880"/>
                  <a:gd name="connsiteY4" fmla="*/ 439534 h 444436"/>
                  <a:gd name="connsiteX5" fmla="*/ 291720 w 306880"/>
                  <a:gd name="connsiteY5" fmla="*/ 351672 h 444436"/>
                  <a:gd name="connsiteX6" fmla="*/ 272644 w 306880"/>
                  <a:gd name="connsiteY6" fmla="*/ 188826 h 444436"/>
                  <a:gd name="connsiteX7" fmla="*/ 136342 w 306880"/>
                  <a:gd name="connsiteY7" fmla="*/ 78818 h 444436"/>
                  <a:gd name="connsiteX8" fmla="*/ 102990 w 306880"/>
                  <a:gd name="connsiteY8" fmla="*/ 1833 h 444436"/>
                  <a:gd name="connsiteX0" fmla="*/ 102990 w 309931"/>
                  <a:gd name="connsiteY0" fmla="*/ 1833 h 416558"/>
                  <a:gd name="connsiteX1" fmla="*/ 83161 w 309931"/>
                  <a:gd name="connsiteY1" fmla="*/ 89816 h 416558"/>
                  <a:gd name="connsiteX2" fmla="*/ 7283 w 309931"/>
                  <a:gd name="connsiteY2" fmla="*/ 234773 h 416558"/>
                  <a:gd name="connsiteX3" fmla="*/ 39463 w 309931"/>
                  <a:gd name="connsiteY3" fmla="*/ 381084 h 416558"/>
                  <a:gd name="connsiteX4" fmla="*/ 163375 w 309931"/>
                  <a:gd name="connsiteY4" fmla="*/ 411656 h 416558"/>
                  <a:gd name="connsiteX5" fmla="*/ 291720 w 309931"/>
                  <a:gd name="connsiteY5" fmla="*/ 351672 h 416558"/>
                  <a:gd name="connsiteX6" fmla="*/ 272644 w 309931"/>
                  <a:gd name="connsiteY6" fmla="*/ 188826 h 416558"/>
                  <a:gd name="connsiteX7" fmla="*/ 136342 w 309931"/>
                  <a:gd name="connsiteY7" fmla="*/ 78818 h 416558"/>
                  <a:gd name="connsiteX8" fmla="*/ 102990 w 309931"/>
                  <a:gd name="connsiteY8" fmla="*/ 1833 h 416558"/>
                  <a:gd name="connsiteX0" fmla="*/ 102990 w 295778"/>
                  <a:gd name="connsiteY0" fmla="*/ 1833 h 418737"/>
                  <a:gd name="connsiteX1" fmla="*/ 83161 w 295778"/>
                  <a:gd name="connsiteY1" fmla="*/ 89816 h 418737"/>
                  <a:gd name="connsiteX2" fmla="*/ 7283 w 295778"/>
                  <a:gd name="connsiteY2" fmla="*/ 234773 h 418737"/>
                  <a:gd name="connsiteX3" fmla="*/ 39463 w 295778"/>
                  <a:gd name="connsiteY3" fmla="*/ 381084 h 418737"/>
                  <a:gd name="connsiteX4" fmla="*/ 163375 w 295778"/>
                  <a:gd name="connsiteY4" fmla="*/ 411656 h 418737"/>
                  <a:gd name="connsiteX5" fmla="*/ 275147 w 295778"/>
                  <a:gd name="connsiteY5" fmla="*/ 338598 h 418737"/>
                  <a:gd name="connsiteX6" fmla="*/ 272644 w 295778"/>
                  <a:gd name="connsiteY6" fmla="*/ 188826 h 418737"/>
                  <a:gd name="connsiteX7" fmla="*/ 136342 w 295778"/>
                  <a:gd name="connsiteY7" fmla="*/ 78818 h 418737"/>
                  <a:gd name="connsiteX8" fmla="*/ 102990 w 295778"/>
                  <a:gd name="connsiteY8" fmla="*/ 1833 h 418737"/>
                  <a:gd name="connsiteX0" fmla="*/ 102990 w 290885"/>
                  <a:gd name="connsiteY0" fmla="*/ 1833 h 418737"/>
                  <a:gd name="connsiteX1" fmla="*/ 83161 w 290885"/>
                  <a:gd name="connsiteY1" fmla="*/ 89816 h 418737"/>
                  <a:gd name="connsiteX2" fmla="*/ 7283 w 290885"/>
                  <a:gd name="connsiteY2" fmla="*/ 234773 h 418737"/>
                  <a:gd name="connsiteX3" fmla="*/ 39463 w 290885"/>
                  <a:gd name="connsiteY3" fmla="*/ 381084 h 418737"/>
                  <a:gd name="connsiteX4" fmla="*/ 163375 w 290885"/>
                  <a:gd name="connsiteY4" fmla="*/ 411656 h 418737"/>
                  <a:gd name="connsiteX5" fmla="*/ 275147 w 290885"/>
                  <a:gd name="connsiteY5" fmla="*/ 338598 h 418737"/>
                  <a:gd name="connsiteX6" fmla="*/ 257805 w 290885"/>
                  <a:gd name="connsiteY6" fmla="*/ 190556 h 418737"/>
                  <a:gd name="connsiteX7" fmla="*/ 136342 w 290885"/>
                  <a:gd name="connsiteY7" fmla="*/ 78818 h 418737"/>
                  <a:gd name="connsiteX8" fmla="*/ 102990 w 290885"/>
                  <a:gd name="connsiteY8" fmla="*/ 1833 h 418737"/>
                  <a:gd name="connsiteX0" fmla="*/ 102990 w 289151"/>
                  <a:gd name="connsiteY0" fmla="*/ 1833 h 421204"/>
                  <a:gd name="connsiteX1" fmla="*/ 83161 w 289151"/>
                  <a:gd name="connsiteY1" fmla="*/ 89816 h 421204"/>
                  <a:gd name="connsiteX2" fmla="*/ 7283 w 289151"/>
                  <a:gd name="connsiteY2" fmla="*/ 234773 h 421204"/>
                  <a:gd name="connsiteX3" fmla="*/ 39463 w 289151"/>
                  <a:gd name="connsiteY3" fmla="*/ 381084 h 421204"/>
                  <a:gd name="connsiteX4" fmla="*/ 163375 w 289151"/>
                  <a:gd name="connsiteY4" fmla="*/ 411656 h 421204"/>
                  <a:gd name="connsiteX5" fmla="*/ 273413 w 289151"/>
                  <a:gd name="connsiteY5" fmla="*/ 323794 h 421204"/>
                  <a:gd name="connsiteX6" fmla="*/ 257805 w 289151"/>
                  <a:gd name="connsiteY6" fmla="*/ 190556 h 421204"/>
                  <a:gd name="connsiteX7" fmla="*/ 136342 w 289151"/>
                  <a:gd name="connsiteY7" fmla="*/ 78818 h 421204"/>
                  <a:gd name="connsiteX8" fmla="*/ 102990 w 289151"/>
                  <a:gd name="connsiteY8" fmla="*/ 1833 h 421204"/>
                  <a:gd name="connsiteX0" fmla="*/ 102990 w 289440"/>
                  <a:gd name="connsiteY0" fmla="*/ 1833 h 408097"/>
                  <a:gd name="connsiteX1" fmla="*/ 83161 w 289440"/>
                  <a:gd name="connsiteY1" fmla="*/ 89816 h 408097"/>
                  <a:gd name="connsiteX2" fmla="*/ 7283 w 289440"/>
                  <a:gd name="connsiteY2" fmla="*/ 234773 h 408097"/>
                  <a:gd name="connsiteX3" fmla="*/ 39463 w 289440"/>
                  <a:gd name="connsiteY3" fmla="*/ 381084 h 408097"/>
                  <a:gd name="connsiteX4" fmla="*/ 161640 w 289440"/>
                  <a:gd name="connsiteY4" fmla="*/ 396852 h 408097"/>
                  <a:gd name="connsiteX5" fmla="*/ 273413 w 289440"/>
                  <a:gd name="connsiteY5" fmla="*/ 323794 h 408097"/>
                  <a:gd name="connsiteX6" fmla="*/ 257805 w 289440"/>
                  <a:gd name="connsiteY6" fmla="*/ 190556 h 408097"/>
                  <a:gd name="connsiteX7" fmla="*/ 136342 w 289440"/>
                  <a:gd name="connsiteY7" fmla="*/ 78818 h 408097"/>
                  <a:gd name="connsiteX8" fmla="*/ 102990 w 289440"/>
                  <a:gd name="connsiteY8" fmla="*/ 1833 h 408097"/>
                  <a:gd name="connsiteX0" fmla="*/ 103279 w 289729"/>
                  <a:gd name="connsiteY0" fmla="*/ 1833 h 403933"/>
                  <a:gd name="connsiteX1" fmla="*/ 83450 w 289729"/>
                  <a:gd name="connsiteY1" fmla="*/ 89816 h 403933"/>
                  <a:gd name="connsiteX2" fmla="*/ 7572 w 289729"/>
                  <a:gd name="connsiteY2" fmla="*/ 234773 h 403933"/>
                  <a:gd name="connsiteX3" fmla="*/ 38018 w 289729"/>
                  <a:gd name="connsiteY3" fmla="*/ 366280 h 403933"/>
                  <a:gd name="connsiteX4" fmla="*/ 161929 w 289729"/>
                  <a:gd name="connsiteY4" fmla="*/ 396852 h 403933"/>
                  <a:gd name="connsiteX5" fmla="*/ 273702 w 289729"/>
                  <a:gd name="connsiteY5" fmla="*/ 323794 h 403933"/>
                  <a:gd name="connsiteX6" fmla="*/ 258094 w 289729"/>
                  <a:gd name="connsiteY6" fmla="*/ 190556 h 403933"/>
                  <a:gd name="connsiteX7" fmla="*/ 136631 w 289729"/>
                  <a:gd name="connsiteY7" fmla="*/ 78818 h 403933"/>
                  <a:gd name="connsiteX8" fmla="*/ 103279 w 289729"/>
                  <a:gd name="connsiteY8" fmla="*/ 1833 h 403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729" h="403933">
                    <a:moveTo>
                      <a:pt x="103279" y="1833"/>
                    </a:moveTo>
                    <a:cubicBezTo>
                      <a:pt x="94416" y="3666"/>
                      <a:pt x="99401" y="50993"/>
                      <a:pt x="83450" y="89816"/>
                    </a:cubicBezTo>
                    <a:cubicBezTo>
                      <a:pt x="67499" y="128639"/>
                      <a:pt x="15144" y="188696"/>
                      <a:pt x="7572" y="234773"/>
                    </a:cubicBezTo>
                    <a:cubicBezTo>
                      <a:pt x="0" y="280850"/>
                      <a:pt x="12292" y="339267"/>
                      <a:pt x="38018" y="366280"/>
                    </a:cubicBezTo>
                    <a:cubicBezTo>
                      <a:pt x="63744" y="393293"/>
                      <a:pt x="122648" y="403933"/>
                      <a:pt x="161929" y="396852"/>
                    </a:cubicBezTo>
                    <a:cubicBezTo>
                      <a:pt x="201210" y="389771"/>
                      <a:pt x="257675" y="358177"/>
                      <a:pt x="273702" y="323794"/>
                    </a:cubicBezTo>
                    <a:cubicBezTo>
                      <a:pt x="289729" y="289411"/>
                      <a:pt x="280939" y="231385"/>
                      <a:pt x="258094" y="190556"/>
                    </a:cubicBezTo>
                    <a:cubicBezTo>
                      <a:pt x="235249" y="149727"/>
                      <a:pt x="162433" y="110272"/>
                      <a:pt x="136631" y="78818"/>
                    </a:cubicBezTo>
                    <a:cubicBezTo>
                      <a:pt x="110829" y="47364"/>
                      <a:pt x="112142" y="0"/>
                      <a:pt x="103279" y="183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70C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0" name="Группа 20"/>
              <p:cNvGrpSpPr/>
              <p:nvPr userDrawn="1"/>
            </p:nvGrpSpPr>
            <p:grpSpPr>
              <a:xfrm>
                <a:off x="8102182" y="919021"/>
                <a:ext cx="198332" cy="231387"/>
                <a:chOff x="3347864" y="1556792"/>
                <a:chExt cx="432048" cy="504056"/>
              </a:xfrm>
            </p:grpSpPr>
            <p:sp>
              <p:nvSpPr>
                <p:cNvPr id="17" name="Овал 16"/>
                <p:cNvSpPr/>
                <p:nvPr userDrawn="1"/>
              </p:nvSpPr>
              <p:spPr>
                <a:xfrm>
                  <a:off x="3347864" y="1556792"/>
                  <a:ext cx="432048" cy="50405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Овал 17"/>
                <p:cNvSpPr/>
                <p:nvPr userDrawn="1"/>
              </p:nvSpPr>
              <p:spPr>
                <a:xfrm>
                  <a:off x="3407172" y="1683916"/>
                  <a:ext cx="308606" cy="360040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Овал 18"/>
                <p:cNvSpPr/>
                <p:nvPr userDrawn="1"/>
              </p:nvSpPr>
              <p:spPr>
                <a:xfrm>
                  <a:off x="3470672" y="1844824"/>
                  <a:ext cx="185164" cy="21602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Овал 19"/>
                <p:cNvSpPr/>
                <p:nvPr userDrawn="1"/>
              </p:nvSpPr>
              <p:spPr>
                <a:xfrm>
                  <a:off x="3551560" y="1891184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" name="Группа 21"/>
              <p:cNvGrpSpPr/>
              <p:nvPr userDrawn="1"/>
            </p:nvGrpSpPr>
            <p:grpSpPr>
              <a:xfrm>
                <a:off x="7826080" y="919021"/>
                <a:ext cx="198332" cy="231387"/>
                <a:chOff x="3347864" y="1556792"/>
                <a:chExt cx="432048" cy="504056"/>
              </a:xfrm>
            </p:grpSpPr>
            <p:sp>
              <p:nvSpPr>
                <p:cNvPr id="23" name="Овал 22"/>
                <p:cNvSpPr/>
                <p:nvPr userDrawn="1"/>
              </p:nvSpPr>
              <p:spPr>
                <a:xfrm>
                  <a:off x="3347864" y="1556792"/>
                  <a:ext cx="432048" cy="50405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" name="Овал 23"/>
                <p:cNvSpPr/>
                <p:nvPr userDrawn="1"/>
              </p:nvSpPr>
              <p:spPr>
                <a:xfrm>
                  <a:off x="3407172" y="1683916"/>
                  <a:ext cx="308606" cy="360040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Овал 24"/>
                <p:cNvSpPr/>
                <p:nvPr userDrawn="1"/>
              </p:nvSpPr>
              <p:spPr>
                <a:xfrm>
                  <a:off x="3470672" y="1844824"/>
                  <a:ext cx="185164" cy="21602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Овал 25"/>
                <p:cNvSpPr/>
                <p:nvPr userDrawn="1"/>
              </p:nvSpPr>
              <p:spPr>
                <a:xfrm>
                  <a:off x="3551560" y="1891184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7" name="Месяц 26"/>
              <p:cNvSpPr/>
              <p:nvPr userDrawn="1"/>
            </p:nvSpPr>
            <p:spPr>
              <a:xfrm rot="16200000">
                <a:off x="8010828" y="1162068"/>
                <a:ext cx="132221" cy="330553"/>
              </a:xfrm>
              <a:prstGeom prst="moon">
                <a:avLst/>
              </a:prstGeom>
              <a:solidFill>
                <a:srgbClr val="FF3F3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B93A-23EA-487F-BCF5-D6C11E7E9A13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3BE8-175B-444A-B3CD-D34A9F02D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B93A-23EA-487F-BCF5-D6C11E7E9A13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3BE8-175B-444A-B3CD-D34A9F02D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B93A-23EA-487F-BCF5-D6C11E7E9A13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3BE8-175B-444A-B3CD-D34A9F02D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B93A-23EA-487F-BCF5-D6C11E7E9A13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3BE8-175B-444A-B3CD-D34A9F02D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B93A-23EA-487F-BCF5-D6C11E7E9A13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3BE8-175B-444A-B3CD-D34A9F02D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B93A-23EA-487F-BCF5-D6C11E7E9A13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3BE8-175B-444A-B3CD-D34A9F02D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B93A-23EA-487F-BCF5-D6C11E7E9A13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3BE8-175B-444A-B3CD-D34A9F02D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B93A-23EA-487F-BCF5-D6C11E7E9A13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3BE8-175B-444A-B3CD-D34A9F02D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AB93A-23EA-487F-BCF5-D6C11E7E9A13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63BE8-175B-444A-B3CD-D34A9F02D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251520" y="188640"/>
            <a:ext cx="8640960" cy="6480720"/>
          </a:xfrm>
          <a:prstGeom prst="roundRect">
            <a:avLst>
              <a:gd name="adj" fmla="val 6245"/>
            </a:avLst>
          </a:prstGeom>
          <a:solidFill>
            <a:srgbClr val="FFFFFF">
              <a:alpha val="7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7439620" y="405370"/>
            <a:ext cx="1235694" cy="1303289"/>
            <a:chOff x="7439620" y="405370"/>
            <a:chExt cx="1235694" cy="1303289"/>
          </a:xfrm>
        </p:grpSpPr>
        <p:sp>
          <p:nvSpPr>
            <p:cNvPr id="9" name="TextBox 8"/>
            <p:cNvSpPr txBox="1"/>
            <p:nvPr userDrawn="1"/>
          </p:nvSpPr>
          <p:spPr>
            <a:xfrm rot="20187867">
              <a:off x="7439620" y="405370"/>
              <a:ext cx="1235694" cy="1303289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r>
                <a:rPr lang="ru-RU" sz="2400" b="1" dirty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4F81BD">
                          <a:tint val="40000"/>
                          <a:satMod val="250000"/>
                        </a:srgbClr>
                      </a:gs>
                      <a:gs pos="9000">
                        <a:srgbClr val="4F81BD">
                          <a:tint val="52000"/>
                          <a:satMod val="300000"/>
                        </a:srgbClr>
                      </a:gs>
                      <a:gs pos="50000">
                        <a:srgbClr val="4F81BD">
                          <a:shade val="20000"/>
                          <a:satMod val="300000"/>
                        </a:srgbClr>
                      </a:gs>
                      <a:gs pos="79000">
                        <a:srgbClr val="4F81BD">
                          <a:tint val="52000"/>
                          <a:satMod val="300000"/>
                        </a:srgbClr>
                      </a:gs>
                      <a:gs pos="100000">
                        <a:srgbClr val="4F81BD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реки и озёра</a:t>
              </a:r>
            </a:p>
          </p:txBody>
        </p:sp>
        <p:grpSp>
          <p:nvGrpSpPr>
            <p:cNvPr id="10" name="Группа 28"/>
            <p:cNvGrpSpPr/>
            <p:nvPr userDrawn="1"/>
          </p:nvGrpSpPr>
          <p:grpSpPr>
            <a:xfrm>
              <a:off x="7757244" y="467482"/>
              <a:ext cx="720080" cy="1006252"/>
              <a:chOff x="7666523" y="305432"/>
              <a:chExt cx="883877" cy="1235145"/>
            </a:xfrm>
          </p:grpSpPr>
          <p:sp>
            <p:nvSpPr>
              <p:cNvPr id="11" name="Полилиния 10"/>
              <p:cNvSpPr/>
              <p:nvPr userDrawn="1"/>
            </p:nvSpPr>
            <p:spPr>
              <a:xfrm rot="399949">
                <a:off x="7666523" y="305432"/>
                <a:ext cx="883877" cy="1235145"/>
              </a:xfrm>
              <a:custGeom>
                <a:avLst/>
                <a:gdLst>
                  <a:gd name="connsiteX0" fmla="*/ 105833 w 378883"/>
                  <a:gd name="connsiteY0" fmla="*/ 8467 h 518584"/>
                  <a:gd name="connsiteX1" fmla="*/ 80433 w 378883"/>
                  <a:gd name="connsiteY1" fmla="*/ 148167 h 518584"/>
                  <a:gd name="connsiteX2" fmla="*/ 16933 w 378883"/>
                  <a:gd name="connsiteY2" fmla="*/ 287867 h 518584"/>
                  <a:gd name="connsiteX3" fmla="*/ 29633 w 378883"/>
                  <a:gd name="connsiteY3" fmla="*/ 440267 h 518584"/>
                  <a:gd name="connsiteX4" fmla="*/ 194733 w 378883"/>
                  <a:gd name="connsiteY4" fmla="*/ 516467 h 518584"/>
                  <a:gd name="connsiteX5" fmla="*/ 359833 w 378883"/>
                  <a:gd name="connsiteY5" fmla="*/ 427567 h 518584"/>
                  <a:gd name="connsiteX6" fmla="*/ 309033 w 378883"/>
                  <a:gd name="connsiteY6" fmla="*/ 224367 h 518584"/>
                  <a:gd name="connsiteX7" fmla="*/ 143933 w 378883"/>
                  <a:gd name="connsiteY7" fmla="*/ 97367 h 518584"/>
                  <a:gd name="connsiteX8" fmla="*/ 105833 w 378883"/>
                  <a:gd name="connsiteY8" fmla="*/ 8467 h 518584"/>
                  <a:gd name="connsiteX0" fmla="*/ 136353 w 409403"/>
                  <a:gd name="connsiteY0" fmla="*/ 8467 h 518584"/>
                  <a:gd name="connsiteX1" fmla="*/ 110953 w 409403"/>
                  <a:gd name="connsiteY1" fmla="*/ 148167 h 518584"/>
                  <a:gd name="connsiteX2" fmla="*/ 8467 w 409403"/>
                  <a:gd name="connsiteY2" fmla="*/ 304626 h 518584"/>
                  <a:gd name="connsiteX3" fmla="*/ 60153 w 409403"/>
                  <a:gd name="connsiteY3" fmla="*/ 440267 h 518584"/>
                  <a:gd name="connsiteX4" fmla="*/ 225253 w 409403"/>
                  <a:gd name="connsiteY4" fmla="*/ 516467 h 518584"/>
                  <a:gd name="connsiteX5" fmla="*/ 390353 w 409403"/>
                  <a:gd name="connsiteY5" fmla="*/ 427567 h 518584"/>
                  <a:gd name="connsiteX6" fmla="*/ 339553 w 409403"/>
                  <a:gd name="connsiteY6" fmla="*/ 224367 h 518584"/>
                  <a:gd name="connsiteX7" fmla="*/ 174453 w 409403"/>
                  <a:gd name="connsiteY7" fmla="*/ 97367 h 518584"/>
                  <a:gd name="connsiteX8" fmla="*/ 136353 w 409403"/>
                  <a:gd name="connsiteY8" fmla="*/ 8467 h 518584"/>
                  <a:gd name="connsiteX0" fmla="*/ 137616 w 410666"/>
                  <a:gd name="connsiteY0" fmla="*/ 8467 h 526440"/>
                  <a:gd name="connsiteX1" fmla="*/ 112216 w 410666"/>
                  <a:gd name="connsiteY1" fmla="*/ 148167 h 526440"/>
                  <a:gd name="connsiteX2" fmla="*/ 9730 w 410666"/>
                  <a:gd name="connsiteY2" fmla="*/ 304626 h 526440"/>
                  <a:gd name="connsiteX3" fmla="*/ 53836 w 410666"/>
                  <a:gd name="connsiteY3" fmla="*/ 487402 h 526440"/>
                  <a:gd name="connsiteX4" fmla="*/ 226516 w 410666"/>
                  <a:gd name="connsiteY4" fmla="*/ 516467 h 526440"/>
                  <a:gd name="connsiteX5" fmla="*/ 391616 w 410666"/>
                  <a:gd name="connsiteY5" fmla="*/ 427567 h 526440"/>
                  <a:gd name="connsiteX6" fmla="*/ 340816 w 410666"/>
                  <a:gd name="connsiteY6" fmla="*/ 224367 h 526440"/>
                  <a:gd name="connsiteX7" fmla="*/ 175716 w 410666"/>
                  <a:gd name="connsiteY7" fmla="*/ 97367 h 526440"/>
                  <a:gd name="connsiteX8" fmla="*/ 137616 w 410666"/>
                  <a:gd name="connsiteY8" fmla="*/ 8467 h 526440"/>
                  <a:gd name="connsiteX0" fmla="*/ 137616 w 406366"/>
                  <a:gd name="connsiteY0" fmla="*/ 8467 h 521249"/>
                  <a:gd name="connsiteX1" fmla="*/ 112216 w 406366"/>
                  <a:gd name="connsiteY1" fmla="*/ 148167 h 521249"/>
                  <a:gd name="connsiteX2" fmla="*/ 9730 w 406366"/>
                  <a:gd name="connsiteY2" fmla="*/ 304626 h 521249"/>
                  <a:gd name="connsiteX3" fmla="*/ 53836 w 406366"/>
                  <a:gd name="connsiteY3" fmla="*/ 487402 h 521249"/>
                  <a:gd name="connsiteX4" fmla="*/ 252314 w 406366"/>
                  <a:gd name="connsiteY4" fmla="*/ 507710 h 521249"/>
                  <a:gd name="connsiteX5" fmla="*/ 391616 w 406366"/>
                  <a:gd name="connsiteY5" fmla="*/ 427567 h 521249"/>
                  <a:gd name="connsiteX6" fmla="*/ 340816 w 406366"/>
                  <a:gd name="connsiteY6" fmla="*/ 224367 h 521249"/>
                  <a:gd name="connsiteX7" fmla="*/ 175716 w 406366"/>
                  <a:gd name="connsiteY7" fmla="*/ 97367 h 521249"/>
                  <a:gd name="connsiteX8" fmla="*/ 137616 w 406366"/>
                  <a:gd name="connsiteY8" fmla="*/ 8467 h 521249"/>
                  <a:gd name="connsiteX0" fmla="*/ 137616 w 377329"/>
                  <a:gd name="connsiteY0" fmla="*/ 8467 h 521249"/>
                  <a:gd name="connsiteX1" fmla="*/ 112216 w 377329"/>
                  <a:gd name="connsiteY1" fmla="*/ 148167 h 521249"/>
                  <a:gd name="connsiteX2" fmla="*/ 9730 w 377329"/>
                  <a:gd name="connsiteY2" fmla="*/ 304626 h 521249"/>
                  <a:gd name="connsiteX3" fmla="*/ 53836 w 377329"/>
                  <a:gd name="connsiteY3" fmla="*/ 487402 h 521249"/>
                  <a:gd name="connsiteX4" fmla="*/ 252314 w 377329"/>
                  <a:gd name="connsiteY4" fmla="*/ 507710 h 521249"/>
                  <a:gd name="connsiteX5" fmla="*/ 362579 w 377329"/>
                  <a:gd name="connsiteY5" fmla="*/ 406168 h 521249"/>
                  <a:gd name="connsiteX6" fmla="*/ 340816 w 377329"/>
                  <a:gd name="connsiteY6" fmla="*/ 224367 h 521249"/>
                  <a:gd name="connsiteX7" fmla="*/ 175716 w 377329"/>
                  <a:gd name="connsiteY7" fmla="*/ 97367 h 521249"/>
                  <a:gd name="connsiteX8" fmla="*/ 137616 w 377329"/>
                  <a:gd name="connsiteY8" fmla="*/ 8467 h 521249"/>
                  <a:gd name="connsiteX0" fmla="*/ 137616 w 377329"/>
                  <a:gd name="connsiteY0" fmla="*/ 8467 h 517864"/>
                  <a:gd name="connsiteX1" fmla="*/ 112216 w 377329"/>
                  <a:gd name="connsiteY1" fmla="*/ 148167 h 517864"/>
                  <a:gd name="connsiteX2" fmla="*/ 9730 w 377329"/>
                  <a:gd name="connsiteY2" fmla="*/ 304626 h 517864"/>
                  <a:gd name="connsiteX3" fmla="*/ 53836 w 377329"/>
                  <a:gd name="connsiteY3" fmla="*/ 467093 h 517864"/>
                  <a:gd name="connsiteX4" fmla="*/ 252314 w 377329"/>
                  <a:gd name="connsiteY4" fmla="*/ 507710 h 517864"/>
                  <a:gd name="connsiteX5" fmla="*/ 362579 w 377329"/>
                  <a:gd name="connsiteY5" fmla="*/ 406168 h 517864"/>
                  <a:gd name="connsiteX6" fmla="*/ 340816 w 377329"/>
                  <a:gd name="connsiteY6" fmla="*/ 224367 h 517864"/>
                  <a:gd name="connsiteX7" fmla="*/ 175716 w 377329"/>
                  <a:gd name="connsiteY7" fmla="*/ 97367 h 517864"/>
                  <a:gd name="connsiteX8" fmla="*/ 137616 w 377329"/>
                  <a:gd name="connsiteY8" fmla="*/ 8467 h 517864"/>
                  <a:gd name="connsiteX0" fmla="*/ 159669 w 399382"/>
                  <a:gd name="connsiteY0" fmla="*/ 8467 h 517864"/>
                  <a:gd name="connsiteX1" fmla="*/ 134269 w 399382"/>
                  <a:gd name="connsiteY1" fmla="*/ 148167 h 517864"/>
                  <a:gd name="connsiteX2" fmla="*/ 9730 w 399382"/>
                  <a:gd name="connsiteY2" fmla="*/ 304626 h 517864"/>
                  <a:gd name="connsiteX3" fmla="*/ 75889 w 399382"/>
                  <a:gd name="connsiteY3" fmla="*/ 467093 h 517864"/>
                  <a:gd name="connsiteX4" fmla="*/ 274367 w 399382"/>
                  <a:gd name="connsiteY4" fmla="*/ 507710 h 517864"/>
                  <a:gd name="connsiteX5" fmla="*/ 384632 w 399382"/>
                  <a:gd name="connsiteY5" fmla="*/ 406168 h 517864"/>
                  <a:gd name="connsiteX6" fmla="*/ 362869 w 399382"/>
                  <a:gd name="connsiteY6" fmla="*/ 224367 h 517864"/>
                  <a:gd name="connsiteX7" fmla="*/ 197769 w 399382"/>
                  <a:gd name="connsiteY7" fmla="*/ 97367 h 517864"/>
                  <a:gd name="connsiteX8" fmla="*/ 159669 w 399382"/>
                  <a:gd name="connsiteY8" fmla="*/ 8467 h 517864"/>
                  <a:gd name="connsiteX0" fmla="*/ 157290 w 397003"/>
                  <a:gd name="connsiteY0" fmla="*/ 10850 h 520247"/>
                  <a:gd name="connsiteX1" fmla="*/ 117616 w 397003"/>
                  <a:gd name="connsiteY1" fmla="*/ 164850 h 520247"/>
                  <a:gd name="connsiteX2" fmla="*/ 7351 w 397003"/>
                  <a:gd name="connsiteY2" fmla="*/ 307009 h 520247"/>
                  <a:gd name="connsiteX3" fmla="*/ 73510 w 397003"/>
                  <a:gd name="connsiteY3" fmla="*/ 469476 h 520247"/>
                  <a:gd name="connsiteX4" fmla="*/ 271988 w 397003"/>
                  <a:gd name="connsiteY4" fmla="*/ 510093 h 520247"/>
                  <a:gd name="connsiteX5" fmla="*/ 382253 w 397003"/>
                  <a:gd name="connsiteY5" fmla="*/ 408551 h 520247"/>
                  <a:gd name="connsiteX6" fmla="*/ 360490 w 397003"/>
                  <a:gd name="connsiteY6" fmla="*/ 226750 h 520247"/>
                  <a:gd name="connsiteX7" fmla="*/ 195390 w 397003"/>
                  <a:gd name="connsiteY7" fmla="*/ 99750 h 520247"/>
                  <a:gd name="connsiteX8" fmla="*/ 157290 w 397003"/>
                  <a:gd name="connsiteY8" fmla="*/ 10850 h 520247"/>
                  <a:gd name="connsiteX0" fmla="*/ 161722 w 397003"/>
                  <a:gd name="connsiteY0" fmla="*/ 10850 h 467789"/>
                  <a:gd name="connsiteX1" fmla="*/ 117616 w 397003"/>
                  <a:gd name="connsiteY1" fmla="*/ 112392 h 467789"/>
                  <a:gd name="connsiteX2" fmla="*/ 7351 w 397003"/>
                  <a:gd name="connsiteY2" fmla="*/ 254551 h 467789"/>
                  <a:gd name="connsiteX3" fmla="*/ 73510 w 397003"/>
                  <a:gd name="connsiteY3" fmla="*/ 417018 h 467789"/>
                  <a:gd name="connsiteX4" fmla="*/ 271988 w 397003"/>
                  <a:gd name="connsiteY4" fmla="*/ 457635 h 467789"/>
                  <a:gd name="connsiteX5" fmla="*/ 382253 w 397003"/>
                  <a:gd name="connsiteY5" fmla="*/ 356093 h 467789"/>
                  <a:gd name="connsiteX6" fmla="*/ 360490 w 397003"/>
                  <a:gd name="connsiteY6" fmla="*/ 174292 h 467789"/>
                  <a:gd name="connsiteX7" fmla="*/ 195390 w 397003"/>
                  <a:gd name="connsiteY7" fmla="*/ 47292 h 467789"/>
                  <a:gd name="connsiteX8" fmla="*/ 161722 w 397003"/>
                  <a:gd name="connsiteY8" fmla="*/ 10850 h 467789"/>
                  <a:gd name="connsiteX0" fmla="*/ 160770 w 397003"/>
                  <a:gd name="connsiteY0" fmla="*/ 10850 h 483761"/>
                  <a:gd name="connsiteX1" fmla="*/ 117616 w 397003"/>
                  <a:gd name="connsiteY1" fmla="*/ 128364 h 483761"/>
                  <a:gd name="connsiteX2" fmla="*/ 7351 w 397003"/>
                  <a:gd name="connsiteY2" fmla="*/ 270523 h 483761"/>
                  <a:gd name="connsiteX3" fmla="*/ 73510 w 397003"/>
                  <a:gd name="connsiteY3" fmla="*/ 432990 h 483761"/>
                  <a:gd name="connsiteX4" fmla="*/ 271988 w 397003"/>
                  <a:gd name="connsiteY4" fmla="*/ 473607 h 483761"/>
                  <a:gd name="connsiteX5" fmla="*/ 382253 w 397003"/>
                  <a:gd name="connsiteY5" fmla="*/ 372065 h 483761"/>
                  <a:gd name="connsiteX6" fmla="*/ 360490 w 397003"/>
                  <a:gd name="connsiteY6" fmla="*/ 190264 h 483761"/>
                  <a:gd name="connsiteX7" fmla="*/ 195390 w 397003"/>
                  <a:gd name="connsiteY7" fmla="*/ 63264 h 483761"/>
                  <a:gd name="connsiteX8" fmla="*/ 160770 w 397003"/>
                  <a:gd name="connsiteY8" fmla="*/ 10850 h 483761"/>
                  <a:gd name="connsiteX0" fmla="*/ 160770 w 397003"/>
                  <a:gd name="connsiteY0" fmla="*/ 6755 h 479666"/>
                  <a:gd name="connsiteX1" fmla="*/ 117616 w 397003"/>
                  <a:gd name="connsiteY1" fmla="*/ 124269 h 479666"/>
                  <a:gd name="connsiteX2" fmla="*/ 7351 w 397003"/>
                  <a:gd name="connsiteY2" fmla="*/ 266428 h 479666"/>
                  <a:gd name="connsiteX3" fmla="*/ 73510 w 397003"/>
                  <a:gd name="connsiteY3" fmla="*/ 428895 h 479666"/>
                  <a:gd name="connsiteX4" fmla="*/ 271988 w 397003"/>
                  <a:gd name="connsiteY4" fmla="*/ 469512 h 479666"/>
                  <a:gd name="connsiteX5" fmla="*/ 382253 w 397003"/>
                  <a:gd name="connsiteY5" fmla="*/ 367970 h 479666"/>
                  <a:gd name="connsiteX6" fmla="*/ 360490 w 397003"/>
                  <a:gd name="connsiteY6" fmla="*/ 186169 h 479666"/>
                  <a:gd name="connsiteX7" fmla="*/ 200142 w 397003"/>
                  <a:gd name="connsiteY7" fmla="*/ 83740 h 479666"/>
                  <a:gd name="connsiteX8" fmla="*/ 160770 w 397003"/>
                  <a:gd name="connsiteY8" fmla="*/ 6755 h 479666"/>
                  <a:gd name="connsiteX0" fmla="*/ 159760 w 395993"/>
                  <a:gd name="connsiteY0" fmla="*/ 5499 h 478410"/>
                  <a:gd name="connsiteX1" fmla="*/ 110544 w 395993"/>
                  <a:gd name="connsiteY1" fmla="*/ 115478 h 478410"/>
                  <a:gd name="connsiteX2" fmla="*/ 6341 w 395993"/>
                  <a:gd name="connsiteY2" fmla="*/ 265172 h 478410"/>
                  <a:gd name="connsiteX3" fmla="*/ 72500 w 395993"/>
                  <a:gd name="connsiteY3" fmla="*/ 427639 h 478410"/>
                  <a:gd name="connsiteX4" fmla="*/ 270978 w 395993"/>
                  <a:gd name="connsiteY4" fmla="*/ 468256 h 478410"/>
                  <a:gd name="connsiteX5" fmla="*/ 381243 w 395993"/>
                  <a:gd name="connsiteY5" fmla="*/ 366714 h 478410"/>
                  <a:gd name="connsiteX6" fmla="*/ 359480 w 395993"/>
                  <a:gd name="connsiteY6" fmla="*/ 184913 h 478410"/>
                  <a:gd name="connsiteX7" fmla="*/ 199132 w 395993"/>
                  <a:gd name="connsiteY7" fmla="*/ 82484 h 478410"/>
                  <a:gd name="connsiteX8" fmla="*/ 159760 w 395993"/>
                  <a:gd name="connsiteY8" fmla="*/ 5499 h 478410"/>
                  <a:gd name="connsiteX0" fmla="*/ 149917 w 395993"/>
                  <a:gd name="connsiteY0" fmla="*/ 5499 h 478410"/>
                  <a:gd name="connsiteX1" fmla="*/ 110544 w 395993"/>
                  <a:gd name="connsiteY1" fmla="*/ 115478 h 478410"/>
                  <a:gd name="connsiteX2" fmla="*/ 6341 w 395993"/>
                  <a:gd name="connsiteY2" fmla="*/ 265172 h 478410"/>
                  <a:gd name="connsiteX3" fmla="*/ 72500 w 395993"/>
                  <a:gd name="connsiteY3" fmla="*/ 427639 h 478410"/>
                  <a:gd name="connsiteX4" fmla="*/ 270978 w 395993"/>
                  <a:gd name="connsiteY4" fmla="*/ 468256 h 478410"/>
                  <a:gd name="connsiteX5" fmla="*/ 381243 w 395993"/>
                  <a:gd name="connsiteY5" fmla="*/ 366714 h 478410"/>
                  <a:gd name="connsiteX6" fmla="*/ 359480 w 395993"/>
                  <a:gd name="connsiteY6" fmla="*/ 184913 h 478410"/>
                  <a:gd name="connsiteX7" fmla="*/ 199132 w 395993"/>
                  <a:gd name="connsiteY7" fmla="*/ 82484 h 478410"/>
                  <a:gd name="connsiteX8" fmla="*/ 149917 w 395993"/>
                  <a:gd name="connsiteY8" fmla="*/ 5499 h 478410"/>
                  <a:gd name="connsiteX0" fmla="*/ 149917 w 386972"/>
                  <a:gd name="connsiteY0" fmla="*/ 5499 h 479957"/>
                  <a:gd name="connsiteX1" fmla="*/ 110544 w 386972"/>
                  <a:gd name="connsiteY1" fmla="*/ 115478 h 479957"/>
                  <a:gd name="connsiteX2" fmla="*/ 6341 w 386972"/>
                  <a:gd name="connsiteY2" fmla="*/ 265172 h 479957"/>
                  <a:gd name="connsiteX3" fmla="*/ 72500 w 386972"/>
                  <a:gd name="connsiteY3" fmla="*/ 427639 h 479957"/>
                  <a:gd name="connsiteX4" fmla="*/ 270978 w 386972"/>
                  <a:gd name="connsiteY4" fmla="*/ 468256 h 479957"/>
                  <a:gd name="connsiteX5" fmla="*/ 364084 w 386972"/>
                  <a:gd name="connsiteY5" fmla="*/ 357433 h 479957"/>
                  <a:gd name="connsiteX6" fmla="*/ 359480 w 386972"/>
                  <a:gd name="connsiteY6" fmla="*/ 184913 h 479957"/>
                  <a:gd name="connsiteX7" fmla="*/ 199132 w 386972"/>
                  <a:gd name="connsiteY7" fmla="*/ 82484 h 479957"/>
                  <a:gd name="connsiteX8" fmla="*/ 149917 w 386972"/>
                  <a:gd name="connsiteY8" fmla="*/ 5499 h 479957"/>
                  <a:gd name="connsiteX0" fmla="*/ 149917 w 376056"/>
                  <a:gd name="connsiteY0" fmla="*/ 5499 h 479957"/>
                  <a:gd name="connsiteX1" fmla="*/ 110544 w 376056"/>
                  <a:gd name="connsiteY1" fmla="*/ 115478 h 479957"/>
                  <a:gd name="connsiteX2" fmla="*/ 6341 w 376056"/>
                  <a:gd name="connsiteY2" fmla="*/ 265172 h 479957"/>
                  <a:gd name="connsiteX3" fmla="*/ 72500 w 376056"/>
                  <a:gd name="connsiteY3" fmla="*/ 427639 h 479957"/>
                  <a:gd name="connsiteX4" fmla="*/ 270978 w 376056"/>
                  <a:gd name="connsiteY4" fmla="*/ 468256 h 479957"/>
                  <a:gd name="connsiteX5" fmla="*/ 364084 w 376056"/>
                  <a:gd name="connsiteY5" fmla="*/ 357433 h 479957"/>
                  <a:gd name="connsiteX6" fmla="*/ 342812 w 376056"/>
                  <a:gd name="connsiteY6" fmla="*/ 192464 h 479957"/>
                  <a:gd name="connsiteX7" fmla="*/ 199132 w 376056"/>
                  <a:gd name="connsiteY7" fmla="*/ 82484 h 479957"/>
                  <a:gd name="connsiteX8" fmla="*/ 149917 w 376056"/>
                  <a:gd name="connsiteY8" fmla="*/ 5499 h 479957"/>
                  <a:gd name="connsiteX0" fmla="*/ 149917 w 381811"/>
                  <a:gd name="connsiteY0" fmla="*/ 5499 h 479113"/>
                  <a:gd name="connsiteX1" fmla="*/ 110544 w 381811"/>
                  <a:gd name="connsiteY1" fmla="*/ 115478 h 479113"/>
                  <a:gd name="connsiteX2" fmla="*/ 6341 w 381811"/>
                  <a:gd name="connsiteY2" fmla="*/ 265172 h 479113"/>
                  <a:gd name="connsiteX3" fmla="*/ 72500 w 381811"/>
                  <a:gd name="connsiteY3" fmla="*/ 427639 h 479113"/>
                  <a:gd name="connsiteX4" fmla="*/ 236450 w 381811"/>
                  <a:gd name="connsiteY4" fmla="*/ 467412 h 479113"/>
                  <a:gd name="connsiteX5" fmla="*/ 364084 w 381811"/>
                  <a:gd name="connsiteY5" fmla="*/ 357433 h 479113"/>
                  <a:gd name="connsiteX6" fmla="*/ 342812 w 381811"/>
                  <a:gd name="connsiteY6" fmla="*/ 192464 h 479113"/>
                  <a:gd name="connsiteX7" fmla="*/ 199132 w 381811"/>
                  <a:gd name="connsiteY7" fmla="*/ 82484 h 479113"/>
                  <a:gd name="connsiteX8" fmla="*/ 149917 w 381811"/>
                  <a:gd name="connsiteY8" fmla="*/ 5499 h 479113"/>
                  <a:gd name="connsiteX0" fmla="*/ 132532 w 364426"/>
                  <a:gd name="connsiteY0" fmla="*/ 5499 h 479113"/>
                  <a:gd name="connsiteX1" fmla="*/ 93159 w 364426"/>
                  <a:gd name="connsiteY1" fmla="*/ 115478 h 479113"/>
                  <a:gd name="connsiteX2" fmla="*/ 6341 w 364426"/>
                  <a:gd name="connsiteY2" fmla="*/ 258451 h 479113"/>
                  <a:gd name="connsiteX3" fmla="*/ 55115 w 364426"/>
                  <a:gd name="connsiteY3" fmla="*/ 427639 h 479113"/>
                  <a:gd name="connsiteX4" fmla="*/ 219065 w 364426"/>
                  <a:gd name="connsiteY4" fmla="*/ 467412 h 479113"/>
                  <a:gd name="connsiteX5" fmla="*/ 346699 w 364426"/>
                  <a:gd name="connsiteY5" fmla="*/ 357433 h 479113"/>
                  <a:gd name="connsiteX6" fmla="*/ 325427 w 364426"/>
                  <a:gd name="connsiteY6" fmla="*/ 192464 h 479113"/>
                  <a:gd name="connsiteX7" fmla="*/ 181747 w 364426"/>
                  <a:gd name="connsiteY7" fmla="*/ 82484 h 479113"/>
                  <a:gd name="connsiteX8" fmla="*/ 132532 w 364426"/>
                  <a:gd name="connsiteY8" fmla="*/ 5499 h 479113"/>
                  <a:gd name="connsiteX0" fmla="*/ 135789 w 367683"/>
                  <a:gd name="connsiteY0" fmla="*/ 1833 h 475447"/>
                  <a:gd name="connsiteX1" fmla="*/ 115960 w 367683"/>
                  <a:gd name="connsiteY1" fmla="*/ 89816 h 475447"/>
                  <a:gd name="connsiteX2" fmla="*/ 9598 w 367683"/>
                  <a:gd name="connsiteY2" fmla="*/ 254785 h 475447"/>
                  <a:gd name="connsiteX3" fmla="*/ 58372 w 367683"/>
                  <a:gd name="connsiteY3" fmla="*/ 423973 h 475447"/>
                  <a:gd name="connsiteX4" fmla="*/ 222322 w 367683"/>
                  <a:gd name="connsiteY4" fmla="*/ 463746 h 475447"/>
                  <a:gd name="connsiteX5" fmla="*/ 349956 w 367683"/>
                  <a:gd name="connsiteY5" fmla="*/ 353767 h 475447"/>
                  <a:gd name="connsiteX6" fmla="*/ 328684 w 367683"/>
                  <a:gd name="connsiteY6" fmla="*/ 188798 h 475447"/>
                  <a:gd name="connsiteX7" fmla="*/ 185004 w 367683"/>
                  <a:gd name="connsiteY7" fmla="*/ 78818 h 475447"/>
                  <a:gd name="connsiteX8" fmla="*/ 135789 w 367683"/>
                  <a:gd name="connsiteY8" fmla="*/ 1833 h 475447"/>
                  <a:gd name="connsiteX0" fmla="*/ 135789 w 367683"/>
                  <a:gd name="connsiteY0" fmla="*/ 1833 h 475447"/>
                  <a:gd name="connsiteX1" fmla="*/ 115960 w 367683"/>
                  <a:gd name="connsiteY1" fmla="*/ 89816 h 475447"/>
                  <a:gd name="connsiteX2" fmla="*/ 9598 w 367683"/>
                  <a:gd name="connsiteY2" fmla="*/ 254785 h 475447"/>
                  <a:gd name="connsiteX3" fmla="*/ 58372 w 367683"/>
                  <a:gd name="connsiteY3" fmla="*/ 423973 h 475447"/>
                  <a:gd name="connsiteX4" fmla="*/ 222322 w 367683"/>
                  <a:gd name="connsiteY4" fmla="*/ 463746 h 475447"/>
                  <a:gd name="connsiteX5" fmla="*/ 349956 w 367683"/>
                  <a:gd name="connsiteY5" fmla="*/ 353767 h 475447"/>
                  <a:gd name="connsiteX6" fmla="*/ 328684 w 367683"/>
                  <a:gd name="connsiteY6" fmla="*/ 188798 h 475447"/>
                  <a:gd name="connsiteX7" fmla="*/ 169141 w 367683"/>
                  <a:gd name="connsiteY7" fmla="*/ 78818 h 475447"/>
                  <a:gd name="connsiteX8" fmla="*/ 135789 w 367683"/>
                  <a:gd name="connsiteY8" fmla="*/ 1833 h 475447"/>
                  <a:gd name="connsiteX0" fmla="*/ 107790 w 339684"/>
                  <a:gd name="connsiteY0" fmla="*/ 1833 h 475447"/>
                  <a:gd name="connsiteX1" fmla="*/ 87961 w 339684"/>
                  <a:gd name="connsiteY1" fmla="*/ 89816 h 475447"/>
                  <a:gd name="connsiteX2" fmla="*/ 12083 w 339684"/>
                  <a:gd name="connsiteY2" fmla="*/ 234773 h 475447"/>
                  <a:gd name="connsiteX3" fmla="*/ 30373 w 339684"/>
                  <a:gd name="connsiteY3" fmla="*/ 423973 h 475447"/>
                  <a:gd name="connsiteX4" fmla="*/ 194323 w 339684"/>
                  <a:gd name="connsiteY4" fmla="*/ 463746 h 475447"/>
                  <a:gd name="connsiteX5" fmla="*/ 321957 w 339684"/>
                  <a:gd name="connsiteY5" fmla="*/ 353767 h 475447"/>
                  <a:gd name="connsiteX6" fmla="*/ 300685 w 339684"/>
                  <a:gd name="connsiteY6" fmla="*/ 188798 h 475447"/>
                  <a:gd name="connsiteX7" fmla="*/ 141142 w 339684"/>
                  <a:gd name="connsiteY7" fmla="*/ 78818 h 475447"/>
                  <a:gd name="connsiteX8" fmla="*/ 107790 w 339684"/>
                  <a:gd name="connsiteY8" fmla="*/ 1833 h 475447"/>
                  <a:gd name="connsiteX0" fmla="*/ 107790 w 335810"/>
                  <a:gd name="connsiteY0" fmla="*/ 1833 h 475447"/>
                  <a:gd name="connsiteX1" fmla="*/ 87961 w 335810"/>
                  <a:gd name="connsiteY1" fmla="*/ 89816 h 475447"/>
                  <a:gd name="connsiteX2" fmla="*/ 12083 w 335810"/>
                  <a:gd name="connsiteY2" fmla="*/ 234773 h 475447"/>
                  <a:gd name="connsiteX3" fmla="*/ 30373 w 335810"/>
                  <a:gd name="connsiteY3" fmla="*/ 423973 h 475447"/>
                  <a:gd name="connsiteX4" fmla="*/ 194323 w 335810"/>
                  <a:gd name="connsiteY4" fmla="*/ 463746 h 475447"/>
                  <a:gd name="connsiteX5" fmla="*/ 321957 w 335810"/>
                  <a:gd name="connsiteY5" fmla="*/ 353767 h 475447"/>
                  <a:gd name="connsiteX6" fmla="*/ 277444 w 335810"/>
                  <a:gd name="connsiteY6" fmla="*/ 188826 h 475447"/>
                  <a:gd name="connsiteX7" fmla="*/ 141142 w 335810"/>
                  <a:gd name="connsiteY7" fmla="*/ 78818 h 475447"/>
                  <a:gd name="connsiteX8" fmla="*/ 107790 w 335810"/>
                  <a:gd name="connsiteY8" fmla="*/ 1833 h 475447"/>
                  <a:gd name="connsiteX0" fmla="*/ 107004 w 335024"/>
                  <a:gd name="connsiteY0" fmla="*/ 1833 h 471055"/>
                  <a:gd name="connsiteX1" fmla="*/ 87175 w 335024"/>
                  <a:gd name="connsiteY1" fmla="*/ 89816 h 471055"/>
                  <a:gd name="connsiteX2" fmla="*/ 11297 w 335024"/>
                  <a:gd name="connsiteY2" fmla="*/ 234773 h 471055"/>
                  <a:gd name="connsiteX3" fmla="*/ 30373 w 335024"/>
                  <a:gd name="connsiteY3" fmla="*/ 397619 h 471055"/>
                  <a:gd name="connsiteX4" fmla="*/ 193537 w 335024"/>
                  <a:gd name="connsiteY4" fmla="*/ 463746 h 471055"/>
                  <a:gd name="connsiteX5" fmla="*/ 321171 w 335024"/>
                  <a:gd name="connsiteY5" fmla="*/ 353767 h 471055"/>
                  <a:gd name="connsiteX6" fmla="*/ 276658 w 335024"/>
                  <a:gd name="connsiteY6" fmla="*/ 188826 h 471055"/>
                  <a:gd name="connsiteX7" fmla="*/ 140356 w 335024"/>
                  <a:gd name="connsiteY7" fmla="*/ 78818 h 471055"/>
                  <a:gd name="connsiteX8" fmla="*/ 107004 w 335024"/>
                  <a:gd name="connsiteY8" fmla="*/ 1833 h 471055"/>
                  <a:gd name="connsiteX0" fmla="*/ 105697 w 335024"/>
                  <a:gd name="connsiteY0" fmla="*/ 1833 h 446843"/>
                  <a:gd name="connsiteX1" fmla="*/ 85868 w 335024"/>
                  <a:gd name="connsiteY1" fmla="*/ 89816 h 446843"/>
                  <a:gd name="connsiteX2" fmla="*/ 9990 w 335024"/>
                  <a:gd name="connsiteY2" fmla="*/ 234773 h 446843"/>
                  <a:gd name="connsiteX3" fmla="*/ 29066 w 335024"/>
                  <a:gd name="connsiteY3" fmla="*/ 397619 h 446843"/>
                  <a:gd name="connsiteX4" fmla="*/ 184389 w 335024"/>
                  <a:gd name="connsiteY4" fmla="*/ 439534 h 446843"/>
                  <a:gd name="connsiteX5" fmla="*/ 319864 w 335024"/>
                  <a:gd name="connsiteY5" fmla="*/ 353767 h 446843"/>
                  <a:gd name="connsiteX6" fmla="*/ 275351 w 335024"/>
                  <a:gd name="connsiteY6" fmla="*/ 188826 h 446843"/>
                  <a:gd name="connsiteX7" fmla="*/ 139049 w 335024"/>
                  <a:gd name="connsiteY7" fmla="*/ 78818 h 446843"/>
                  <a:gd name="connsiteX8" fmla="*/ 105697 w 335024"/>
                  <a:gd name="connsiteY8" fmla="*/ 1833 h 446843"/>
                  <a:gd name="connsiteX0" fmla="*/ 105697 w 309587"/>
                  <a:gd name="connsiteY0" fmla="*/ 1833 h 447192"/>
                  <a:gd name="connsiteX1" fmla="*/ 85868 w 309587"/>
                  <a:gd name="connsiteY1" fmla="*/ 89816 h 447192"/>
                  <a:gd name="connsiteX2" fmla="*/ 9990 w 309587"/>
                  <a:gd name="connsiteY2" fmla="*/ 234773 h 447192"/>
                  <a:gd name="connsiteX3" fmla="*/ 29066 w 309587"/>
                  <a:gd name="connsiteY3" fmla="*/ 397619 h 447192"/>
                  <a:gd name="connsiteX4" fmla="*/ 184389 w 309587"/>
                  <a:gd name="connsiteY4" fmla="*/ 439534 h 447192"/>
                  <a:gd name="connsiteX5" fmla="*/ 294427 w 309587"/>
                  <a:gd name="connsiteY5" fmla="*/ 351672 h 447192"/>
                  <a:gd name="connsiteX6" fmla="*/ 275351 w 309587"/>
                  <a:gd name="connsiteY6" fmla="*/ 188826 h 447192"/>
                  <a:gd name="connsiteX7" fmla="*/ 139049 w 309587"/>
                  <a:gd name="connsiteY7" fmla="*/ 78818 h 447192"/>
                  <a:gd name="connsiteX8" fmla="*/ 105697 w 309587"/>
                  <a:gd name="connsiteY8" fmla="*/ 1833 h 447192"/>
                  <a:gd name="connsiteX0" fmla="*/ 102990 w 306880"/>
                  <a:gd name="connsiteY0" fmla="*/ 1833 h 444436"/>
                  <a:gd name="connsiteX1" fmla="*/ 83161 w 306880"/>
                  <a:gd name="connsiteY1" fmla="*/ 89816 h 444436"/>
                  <a:gd name="connsiteX2" fmla="*/ 7283 w 306880"/>
                  <a:gd name="connsiteY2" fmla="*/ 234773 h 444436"/>
                  <a:gd name="connsiteX3" fmla="*/ 39463 w 306880"/>
                  <a:gd name="connsiteY3" fmla="*/ 381084 h 444436"/>
                  <a:gd name="connsiteX4" fmla="*/ 181682 w 306880"/>
                  <a:gd name="connsiteY4" fmla="*/ 439534 h 444436"/>
                  <a:gd name="connsiteX5" fmla="*/ 291720 w 306880"/>
                  <a:gd name="connsiteY5" fmla="*/ 351672 h 444436"/>
                  <a:gd name="connsiteX6" fmla="*/ 272644 w 306880"/>
                  <a:gd name="connsiteY6" fmla="*/ 188826 h 444436"/>
                  <a:gd name="connsiteX7" fmla="*/ 136342 w 306880"/>
                  <a:gd name="connsiteY7" fmla="*/ 78818 h 444436"/>
                  <a:gd name="connsiteX8" fmla="*/ 102990 w 306880"/>
                  <a:gd name="connsiteY8" fmla="*/ 1833 h 444436"/>
                  <a:gd name="connsiteX0" fmla="*/ 102990 w 309931"/>
                  <a:gd name="connsiteY0" fmla="*/ 1833 h 416558"/>
                  <a:gd name="connsiteX1" fmla="*/ 83161 w 309931"/>
                  <a:gd name="connsiteY1" fmla="*/ 89816 h 416558"/>
                  <a:gd name="connsiteX2" fmla="*/ 7283 w 309931"/>
                  <a:gd name="connsiteY2" fmla="*/ 234773 h 416558"/>
                  <a:gd name="connsiteX3" fmla="*/ 39463 w 309931"/>
                  <a:gd name="connsiteY3" fmla="*/ 381084 h 416558"/>
                  <a:gd name="connsiteX4" fmla="*/ 163375 w 309931"/>
                  <a:gd name="connsiteY4" fmla="*/ 411656 h 416558"/>
                  <a:gd name="connsiteX5" fmla="*/ 291720 w 309931"/>
                  <a:gd name="connsiteY5" fmla="*/ 351672 h 416558"/>
                  <a:gd name="connsiteX6" fmla="*/ 272644 w 309931"/>
                  <a:gd name="connsiteY6" fmla="*/ 188826 h 416558"/>
                  <a:gd name="connsiteX7" fmla="*/ 136342 w 309931"/>
                  <a:gd name="connsiteY7" fmla="*/ 78818 h 416558"/>
                  <a:gd name="connsiteX8" fmla="*/ 102990 w 309931"/>
                  <a:gd name="connsiteY8" fmla="*/ 1833 h 416558"/>
                  <a:gd name="connsiteX0" fmla="*/ 102990 w 295778"/>
                  <a:gd name="connsiteY0" fmla="*/ 1833 h 418737"/>
                  <a:gd name="connsiteX1" fmla="*/ 83161 w 295778"/>
                  <a:gd name="connsiteY1" fmla="*/ 89816 h 418737"/>
                  <a:gd name="connsiteX2" fmla="*/ 7283 w 295778"/>
                  <a:gd name="connsiteY2" fmla="*/ 234773 h 418737"/>
                  <a:gd name="connsiteX3" fmla="*/ 39463 w 295778"/>
                  <a:gd name="connsiteY3" fmla="*/ 381084 h 418737"/>
                  <a:gd name="connsiteX4" fmla="*/ 163375 w 295778"/>
                  <a:gd name="connsiteY4" fmla="*/ 411656 h 418737"/>
                  <a:gd name="connsiteX5" fmla="*/ 275147 w 295778"/>
                  <a:gd name="connsiteY5" fmla="*/ 338598 h 418737"/>
                  <a:gd name="connsiteX6" fmla="*/ 272644 w 295778"/>
                  <a:gd name="connsiteY6" fmla="*/ 188826 h 418737"/>
                  <a:gd name="connsiteX7" fmla="*/ 136342 w 295778"/>
                  <a:gd name="connsiteY7" fmla="*/ 78818 h 418737"/>
                  <a:gd name="connsiteX8" fmla="*/ 102990 w 295778"/>
                  <a:gd name="connsiteY8" fmla="*/ 1833 h 418737"/>
                  <a:gd name="connsiteX0" fmla="*/ 102990 w 290885"/>
                  <a:gd name="connsiteY0" fmla="*/ 1833 h 418737"/>
                  <a:gd name="connsiteX1" fmla="*/ 83161 w 290885"/>
                  <a:gd name="connsiteY1" fmla="*/ 89816 h 418737"/>
                  <a:gd name="connsiteX2" fmla="*/ 7283 w 290885"/>
                  <a:gd name="connsiteY2" fmla="*/ 234773 h 418737"/>
                  <a:gd name="connsiteX3" fmla="*/ 39463 w 290885"/>
                  <a:gd name="connsiteY3" fmla="*/ 381084 h 418737"/>
                  <a:gd name="connsiteX4" fmla="*/ 163375 w 290885"/>
                  <a:gd name="connsiteY4" fmla="*/ 411656 h 418737"/>
                  <a:gd name="connsiteX5" fmla="*/ 275147 w 290885"/>
                  <a:gd name="connsiteY5" fmla="*/ 338598 h 418737"/>
                  <a:gd name="connsiteX6" fmla="*/ 257805 w 290885"/>
                  <a:gd name="connsiteY6" fmla="*/ 190556 h 418737"/>
                  <a:gd name="connsiteX7" fmla="*/ 136342 w 290885"/>
                  <a:gd name="connsiteY7" fmla="*/ 78818 h 418737"/>
                  <a:gd name="connsiteX8" fmla="*/ 102990 w 290885"/>
                  <a:gd name="connsiteY8" fmla="*/ 1833 h 418737"/>
                  <a:gd name="connsiteX0" fmla="*/ 102990 w 289151"/>
                  <a:gd name="connsiteY0" fmla="*/ 1833 h 421204"/>
                  <a:gd name="connsiteX1" fmla="*/ 83161 w 289151"/>
                  <a:gd name="connsiteY1" fmla="*/ 89816 h 421204"/>
                  <a:gd name="connsiteX2" fmla="*/ 7283 w 289151"/>
                  <a:gd name="connsiteY2" fmla="*/ 234773 h 421204"/>
                  <a:gd name="connsiteX3" fmla="*/ 39463 w 289151"/>
                  <a:gd name="connsiteY3" fmla="*/ 381084 h 421204"/>
                  <a:gd name="connsiteX4" fmla="*/ 163375 w 289151"/>
                  <a:gd name="connsiteY4" fmla="*/ 411656 h 421204"/>
                  <a:gd name="connsiteX5" fmla="*/ 273413 w 289151"/>
                  <a:gd name="connsiteY5" fmla="*/ 323794 h 421204"/>
                  <a:gd name="connsiteX6" fmla="*/ 257805 w 289151"/>
                  <a:gd name="connsiteY6" fmla="*/ 190556 h 421204"/>
                  <a:gd name="connsiteX7" fmla="*/ 136342 w 289151"/>
                  <a:gd name="connsiteY7" fmla="*/ 78818 h 421204"/>
                  <a:gd name="connsiteX8" fmla="*/ 102990 w 289151"/>
                  <a:gd name="connsiteY8" fmla="*/ 1833 h 421204"/>
                  <a:gd name="connsiteX0" fmla="*/ 102990 w 289440"/>
                  <a:gd name="connsiteY0" fmla="*/ 1833 h 408097"/>
                  <a:gd name="connsiteX1" fmla="*/ 83161 w 289440"/>
                  <a:gd name="connsiteY1" fmla="*/ 89816 h 408097"/>
                  <a:gd name="connsiteX2" fmla="*/ 7283 w 289440"/>
                  <a:gd name="connsiteY2" fmla="*/ 234773 h 408097"/>
                  <a:gd name="connsiteX3" fmla="*/ 39463 w 289440"/>
                  <a:gd name="connsiteY3" fmla="*/ 381084 h 408097"/>
                  <a:gd name="connsiteX4" fmla="*/ 161640 w 289440"/>
                  <a:gd name="connsiteY4" fmla="*/ 396852 h 408097"/>
                  <a:gd name="connsiteX5" fmla="*/ 273413 w 289440"/>
                  <a:gd name="connsiteY5" fmla="*/ 323794 h 408097"/>
                  <a:gd name="connsiteX6" fmla="*/ 257805 w 289440"/>
                  <a:gd name="connsiteY6" fmla="*/ 190556 h 408097"/>
                  <a:gd name="connsiteX7" fmla="*/ 136342 w 289440"/>
                  <a:gd name="connsiteY7" fmla="*/ 78818 h 408097"/>
                  <a:gd name="connsiteX8" fmla="*/ 102990 w 289440"/>
                  <a:gd name="connsiteY8" fmla="*/ 1833 h 408097"/>
                  <a:gd name="connsiteX0" fmla="*/ 103279 w 289729"/>
                  <a:gd name="connsiteY0" fmla="*/ 1833 h 403933"/>
                  <a:gd name="connsiteX1" fmla="*/ 83450 w 289729"/>
                  <a:gd name="connsiteY1" fmla="*/ 89816 h 403933"/>
                  <a:gd name="connsiteX2" fmla="*/ 7572 w 289729"/>
                  <a:gd name="connsiteY2" fmla="*/ 234773 h 403933"/>
                  <a:gd name="connsiteX3" fmla="*/ 38018 w 289729"/>
                  <a:gd name="connsiteY3" fmla="*/ 366280 h 403933"/>
                  <a:gd name="connsiteX4" fmla="*/ 161929 w 289729"/>
                  <a:gd name="connsiteY4" fmla="*/ 396852 h 403933"/>
                  <a:gd name="connsiteX5" fmla="*/ 273702 w 289729"/>
                  <a:gd name="connsiteY5" fmla="*/ 323794 h 403933"/>
                  <a:gd name="connsiteX6" fmla="*/ 258094 w 289729"/>
                  <a:gd name="connsiteY6" fmla="*/ 190556 h 403933"/>
                  <a:gd name="connsiteX7" fmla="*/ 136631 w 289729"/>
                  <a:gd name="connsiteY7" fmla="*/ 78818 h 403933"/>
                  <a:gd name="connsiteX8" fmla="*/ 103279 w 289729"/>
                  <a:gd name="connsiteY8" fmla="*/ 1833 h 403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729" h="403933">
                    <a:moveTo>
                      <a:pt x="103279" y="1833"/>
                    </a:moveTo>
                    <a:cubicBezTo>
                      <a:pt x="94416" y="3666"/>
                      <a:pt x="99401" y="50993"/>
                      <a:pt x="83450" y="89816"/>
                    </a:cubicBezTo>
                    <a:cubicBezTo>
                      <a:pt x="67499" y="128639"/>
                      <a:pt x="15144" y="188696"/>
                      <a:pt x="7572" y="234773"/>
                    </a:cubicBezTo>
                    <a:cubicBezTo>
                      <a:pt x="0" y="280850"/>
                      <a:pt x="12292" y="339267"/>
                      <a:pt x="38018" y="366280"/>
                    </a:cubicBezTo>
                    <a:cubicBezTo>
                      <a:pt x="63744" y="393293"/>
                      <a:pt x="122648" y="403933"/>
                      <a:pt x="161929" y="396852"/>
                    </a:cubicBezTo>
                    <a:cubicBezTo>
                      <a:pt x="201210" y="389771"/>
                      <a:pt x="257675" y="358177"/>
                      <a:pt x="273702" y="323794"/>
                    </a:cubicBezTo>
                    <a:cubicBezTo>
                      <a:pt x="289729" y="289411"/>
                      <a:pt x="280939" y="231385"/>
                      <a:pt x="258094" y="190556"/>
                    </a:cubicBezTo>
                    <a:cubicBezTo>
                      <a:pt x="235249" y="149727"/>
                      <a:pt x="162433" y="110272"/>
                      <a:pt x="136631" y="78818"/>
                    </a:cubicBezTo>
                    <a:cubicBezTo>
                      <a:pt x="110829" y="47364"/>
                      <a:pt x="112142" y="0"/>
                      <a:pt x="103279" y="183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70C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" name="Группа 20"/>
              <p:cNvGrpSpPr/>
              <p:nvPr userDrawn="1"/>
            </p:nvGrpSpPr>
            <p:grpSpPr>
              <a:xfrm>
                <a:off x="8102182" y="919021"/>
                <a:ext cx="198332" cy="231387"/>
                <a:chOff x="3347864" y="1556792"/>
                <a:chExt cx="432048" cy="504056"/>
              </a:xfrm>
            </p:grpSpPr>
            <p:sp>
              <p:nvSpPr>
                <p:cNvPr id="19" name="Овал 18"/>
                <p:cNvSpPr/>
                <p:nvPr userDrawn="1"/>
              </p:nvSpPr>
              <p:spPr>
                <a:xfrm>
                  <a:off x="3347864" y="1556792"/>
                  <a:ext cx="432048" cy="50405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Овал 19"/>
                <p:cNvSpPr/>
                <p:nvPr userDrawn="1"/>
              </p:nvSpPr>
              <p:spPr>
                <a:xfrm>
                  <a:off x="3407172" y="1683916"/>
                  <a:ext cx="308606" cy="360040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Овал 20"/>
                <p:cNvSpPr/>
                <p:nvPr userDrawn="1"/>
              </p:nvSpPr>
              <p:spPr>
                <a:xfrm>
                  <a:off x="3470672" y="1844824"/>
                  <a:ext cx="185164" cy="21602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Овал 21"/>
                <p:cNvSpPr/>
                <p:nvPr userDrawn="1"/>
              </p:nvSpPr>
              <p:spPr>
                <a:xfrm>
                  <a:off x="3551560" y="1891184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" name="Группа 21"/>
              <p:cNvGrpSpPr/>
              <p:nvPr userDrawn="1"/>
            </p:nvGrpSpPr>
            <p:grpSpPr>
              <a:xfrm>
                <a:off x="7826080" y="919021"/>
                <a:ext cx="198332" cy="231387"/>
                <a:chOff x="3347864" y="1556792"/>
                <a:chExt cx="432048" cy="504056"/>
              </a:xfrm>
            </p:grpSpPr>
            <p:sp>
              <p:nvSpPr>
                <p:cNvPr id="15" name="Овал 14"/>
                <p:cNvSpPr/>
                <p:nvPr userDrawn="1"/>
              </p:nvSpPr>
              <p:spPr>
                <a:xfrm>
                  <a:off x="3347864" y="1556792"/>
                  <a:ext cx="432048" cy="50405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Овал 15"/>
                <p:cNvSpPr/>
                <p:nvPr userDrawn="1"/>
              </p:nvSpPr>
              <p:spPr>
                <a:xfrm>
                  <a:off x="3407172" y="1683916"/>
                  <a:ext cx="308606" cy="360040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Овал 16"/>
                <p:cNvSpPr/>
                <p:nvPr userDrawn="1"/>
              </p:nvSpPr>
              <p:spPr>
                <a:xfrm>
                  <a:off x="3470672" y="1844824"/>
                  <a:ext cx="185164" cy="21602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Овал 17"/>
                <p:cNvSpPr/>
                <p:nvPr userDrawn="1"/>
              </p:nvSpPr>
              <p:spPr>
                <a:xfrm>
                  <a:off x="3551560" y="1891184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4" name="Месяц 13"/>
              <p:cNvSpPr/>
              <p:nvPr userDrawn="1"/>
            </p:nvSpPr>
            <p:spPr>
              <a:xfrm rot="16200000">
                <a:off x="8010828" y="1162068"/>
                <a:ext cx="132221" cy="330553"/>
              </a:xfrm>
              <a:prstGeom prst="moon">
                <a:avLst/>
              </a:prstGeom>
              <a:solidFill>
                <a:srgbClr val="FF3F3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46"/>
            <a:ext cx="707236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00108"/>
            <a:ext cx="657229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20688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Карась.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u="sng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3116"/>
            <a:ext cx="335758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428868"/>
            <a:ext cx="3714776" cy="2779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20688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Сазан.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u="sng" dirty="0" smtClean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928802"/>
            <a:ext cx="628654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20688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Щука.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u="sng" dirty="0" smtClean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071678"/>
            <a:ext cx="700092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20688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Окунь.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u="sng" dirty="0" smtClean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57364"/>
            <a:ext cx="7143800" cy="37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20688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Судак.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u="sng" dirty="0" smtClean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857364"/>
            <a:ext cx="671517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20688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Сом.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u="sng" dirty="0" smtClean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857364"/>
            <a:ext cx="700092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20688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Толстолобик..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u="sng" dirty="0" smtClean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857364"/>
            <a:ext cx="628654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700092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21</Words>
  <Application>Microsoft Office PowerPoint</Application>
  <PresentationFormat>Экран (4:3)</PresentationFormat>
  <Paragraphs>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9</cp:revision>
  <dcterms:created xsi:type="dcterms:W3CDTF">2013-04-01T16:42:29Z</dcterms:created>
  <dcterms:modified xsi:type="dcterms:W3CDTF">2014-12-04T20:42:54Z</dcterms:modified>
</cp:coreProperties>
</file>