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7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48DD-0383-4002-AE0C-A6B498205163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3409-EA5D-4220-B7AA-59C7D3E3C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48DD-0383-4002-AE0C-A6B498205163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3409-EA5D-4220-B7AA-59C7D3E3C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48DD-0383-4002-AE0C-A6B498205163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3409-EA5D-4220-B7AA-59C7D3E3C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48DD-0383-4002-AE0C-A6B498205163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3409-EA5D-4220-B7AA-59C7D3E3C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48DD-0383-4002-AE0C-A6B498205163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3409-EA5D-4220-B7AA-59C7D3E3C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48DD-0383-4002-AE0C-A6B498205163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3409-EA5D-4220-B7AA-59C7D3E3C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48DD-0383-4002-AE0C-A6B498205163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3409-EA5D-4220-B7AA-59C7D3E3C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48DD-0383-4002-AE0C-A6B498205163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783409-EA5D-4220-B7AA-59C7D3E3CD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48DD-0383-4002-AE0C-A6B498205163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3409-EA5D-4220-B7AA-59C7D3E3C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48DD-0383-4002-AE0C-A6B498205163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D783409-EA5D-4220-B7AA-59C7D3E3C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17848DD-0383-4002-AE0C-A6B498205163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3409-EA5D-4220-B7AA-59C7D3E3C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17848DD-0383-4002-AE0C-A6B498205163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D783409-EA5D-4220-B7AA-59C7D3E3C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310040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МОУ Рогачевская средняя общеобразовательная школа Дмитровского района Московской области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dirty="0" err="1" smtClean="0">
                <a:latin typeface="BatangChe" pitchFamily="49" charset="-127"/>
                <a:ea typeface="BatangChe" pitchFamily="49" charset="-127"/>
              </a:rPr>
              <a:t>ПрощАЙ</a:t>
            </a:r>
            <a:r>
              <a:rPr lang="ru-RU" dirty="0" smtClean="0">
                <a:latin typeface="BatangChe" pitchFamily="49" charset="-127"/>
                <a:ea typeface="BatangChe" pitchFamily="49" charset="-127"/>
              </a:rPr>
              <a:t>,</a:t>
            </a:r>
            <a:br>
              <a:rPr lang="ru-RU" dirty="0" smtClean="0">
                <a:latin typeface="BatangChe" pitchFamily="49" charset="-127"/>
                <a:ea typeface="BatangChe" pitchFamily="49" charset="-127"/>
              </a:rPr>
            </a:br>
            <a:r>
              <a:rPr lang="ru-RU" dirty="0" smtClean="0">
                <a:latin typeface="BatangChe" pitchFamily="49" charset="-127"/>
                <a:ea typeface="BatangChe" pitchFamily="49" charset="-127"/>
              </a:rPr>
              <a:t>азбука!» </a:t>
            </a:r>
            <a:endParaRPr lang="ru-RU" dirty="0"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4527394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Мероприятие учителя начальных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классов Лосевой Валентины Михайловны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0" y="2500313"/>
            <a:ext cx="8215313" cy="3138487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214290"/>
            <a:ext cx="6480048" cy="5424510"/>
          </a:xfrm>
        </p:spPr>
        <p:txBody>
          <a:bodyPr/>
          <a:lstStyle/>
          <a:p>
            <a:pPr algn="l"/>
            <a:r>
              <a:rPr lang="ru-RU" dirty="0" smtClean="0"/>
              <a:t>Цели и задачи мероприятия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433050" y="1857364"/>
            <a:ext cx="7853726" cy="4572032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Цели:    </a:t>
            </a:r>
            <a:endParaRPr lang="en-US" dirty="0" smtClean="0"/>
          </a:p>
          <a:p>
            <a:pPr algn="l"/>
            <a:r>
              <a:rPr lang="ru-RU" dirty="0" smtClean="0"/>
              <a:t>1. Подведение  итогов изучения детьми азбуки.</a:t>
            </a:r>
          </a:p>
          <a:p>
            <a:pPr algn="l"/>
            <a:r>
              <a:rPr lang="ru-RU" dirty="0" smtClean="0"/>
              <a:t>2.Обобщение знаний, умений и навыков детей, полученных за полгода обучения в школе.   </a:t>
            </a:r>
          </a:p>
          <a:p>
            <a:pPr algn="l"/>
            <a:r>
              <a:rPr lang="ru-RU" dirty="0" smtClean="0"/>
              <a:t>Задачи: </a:t>
            </a:r>
            <a:endParaRPr lang="en-US" dirty="0" smtClean="0"/>
          </a:p>
          <a:p>
            <a:pPr algn="l"/>
            <a:r>
              <a:rPr lang="ru-RU" dirty="0" smtClean="0"/>
              <a:t>1.Показать значение Азбуки в жизни детей.</a:t>
            </a:r>
          </a:p>
          <a:p>
            <a:pPr algn="l"/>
            <a:r>
              <a:rPr lang="ru-RU" dirty="0" smtClean="0"/>
              <a:t>2. Показать, чему дети научились на уроках обучения грамоте и письма.</a:t>
            </a:r>
          </a:p>
          <a:p>
            <a:pPr algn="l"/>
            <a:r>
              <a:rPr lang="ru-RU" dirty="0" smtClean="0"/>
              <a:t>3.Развивать творческие способности детей.</a:t>
            </a:r>
          </a:p>
          <a:p>
            <a:pPr algn="l"/>
            <a:r>
              <a:rPr lang="ru-RU" dirty="0" smtClean="0"/>
              <a:t>4. Продолжать приобщать учащихся к традициям начальной школы.</a:t>
            </a:r>
          </a:p>
          <a:p>
            <a:r>
              <a:rPr lang="ru-RU" i="1" dirty="0" smtClean="0"/>
              <a:t> </a:t>
            </a:r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83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Хороша сегодня школа!</a:t>
            </a:r>
            <a:br>
              <a:rPr lang="ru-RU" dirty="0" smtClean="0"/>
            </a:br>
            <a:r>
              <a:rPr lang="ru-RU" dirty="0" smtClean="0"/>
              <a:t>Зал горит огнём!</a:t>
            </a:r>
            <a:br>
              <a:rPr lang="ru-RU" dirty="0" smtClean="0"/>
            </a:br>
            <a:r>
              <a:rPr lang="ru-RU" dirty="0" smtClean="0"/>
              <a:t>Мы на праздник наш весёлый</a:t>
            </a:r>
            <a:br>
              <a:rPr lang="ru-RU" dirty="0" smtClean="0"/>
            </a:br>
            <a:r>
              <a:rPr lang="ru-RU" dirty="0" smtClean="0"/>
              <a:t>Всех друзей зовём!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Как хорошо уметь читать!</a:t>
            </a:r>
            <a:br>
              <a:rPr lang="ru-RU" dirty="0" smtClean="0"/>
            </a:br>
            <a:r>
              <a:rPr lang="ru-RU" dirty="0" smtClean="0"/>
              <a:t>Не надо к маме приставать,</a:t>
            </a:r>
            <a:br>
              <a:rPr lang="ru-RU" dirty="0" smtClean="0"/>
            </a:br>
            <a:r>
              <a:rPr lang="ru-RU" dirty="0" smtClean="0"/>
              <a:t>Не надо бабушку трясти:</a:t>
            </a:r>
            <a:br>
              <a:rPr lang="ru-RU" dirty="0" smtClean="0"/>
            </a:br>
            <a:r>
              <a:rPr lang="ru-RU" dirty="0" smtClean="0"/>
              <a:t>“Прочти, пожалуйста, прочти!”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1285860"/>
            <a:ext cx="36576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00298" y="3929066"/>
            <a:ext cx="36576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834478" y="1295573"/>
            <a:ext cx="3645131" cy="2855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52864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Буква Э на С дивится,</a:t>
            </a:r>
            <a:br>
              <a:rPr lang="ru-RU" dirty="0" smtClean="0"/>
            </a:br>
            <a:r>
              <a:rPr lang="ru-RU" dirty="0" smtClean="0"/>
              <a:t>Словно в зеркало глядится.</a:t>
            </a:r>
            <a:br>
              <a:rPr lang="ru-RU" dirty="0" smtClean="0"/>
            </a:br>
            <a:r>
              <a:rPr lang="ru-RU" dirty="0" smtClean="0"/>
              <a:t>Сходство есть наверняка,</a:t>
            </a:r>
            <a:br>
              <a:rPr lang="ru-RU" dirty="0" smtClean="0"/>
            </a:br>
            <a:r>
              <a:rPr lang="ru-RU" dirty="0" smtClean="0"/>
              <a:t>Только нету языка.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Чтобы О не укатилось,</a:t>
            </a:r>
            <a:br>
              <a:rPr lang="ru-RU" dirty="0" smtClean="0"/>
            </a:br>
            <a:r>
              <a:rPr lang="ru-RU" dirty="0" smtClean="0"/>
              <a:t>Крепко к столбику прибью.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Ой, смотри-ка,</a:t>
            </a:r>
            <a:br>
              <a:rPr lang="ru-RU" dirty="0" smtClean="0"/>
            </a:br>
            <a:r>
              <a:rPr lang="ru-RU" dirty="0" smtClean="0"/>
              <a:t>Что случилось:</a:t>
            </a:r>
            <a:br>
              <a:rPr lang="ru-RU" dirty="0" smtClean="0"/>
            </a:br>
            <a:r>
              <a:rPr lang="ru-RU" dirty="0" smtClean="0"/>
              <a:t>Получилась… буква Ю.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1428736"/>
            <a:ext cx="4039985" cy="3029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786446" y="1428736"/>
            <a:ext cx="2955175" cy="3940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0118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С: Да ты про что говоришь?</a:t>
            </a:r>
            <a:br>
              <a:rPr lang="ru-RU" dirty="0" smtClean="0"/>
            </a:br>
            <a:r>
              <a:rPr lang="ru-RU" dirty="0" smtClean="0"/>
              <a:t>М: Как это про что? Про </a:t>
            </a:r>
            <a:r>
              <a:rPr lang="ru-RU" dirty="0" err="1" smtClean="0"/>
              <a:t>овсянку.А</a:t>
            </a:r>
            <a:r>
              <a:rPr lang="ru-RU" dirty="0" smtClean="0"/>
              <a:t> ты про что?</a:t>
            </a:r>
            <a:br>
              <a:rPr lang="ru-RU" dirty="0" smtClean="0"/>
            </a:br>
            <a:r>
              <a:rPr lang="ru-RU" dirty="0" smtClean="0"/>
              <a:t>С:И я про овсянку.</a:t>
            </a:r>
            <a:br>
              <a:rPr lang="ru-RU" dirty="0" smtClean="0"/>
            </a:br>
            <a:r>
              <a:rPr lang="ru-RU" dirty="0" smtClean="0"/>
              <a:t>М: Про какую такую овсянку?</a:t>
            </a:r>
            <a:br>
              <a:rPr lang="ru-RU" dirty="0" smtClean="0"/>
            </a:br>
            <a:r>
              <a:rPr lang="ru-RU" dirty="0" smtClean="0"/>
              <a:t>С: Про обыкновенную, что в нашем саду жила и песни пела.</a:t>
            </a:r>
            <a:br>
              <a:rPr lang="ru-RU" dirty="0" smtClean="0"/>
            </a:br>
            <a:r>
              <a:rPr lang="ru-RU" dirty="0" smtClean="0"/>
              <a:t>М: Каша песни пела?</a:t>
            </a:r>
            <a:br>
              <a:rPr lang="ru-RU" dirty="0" smtClean="0"/>
            </a:br>
            <a:r>
              <a:rPr lang="ru-RU" dirty="0" smtClean="0"/>
              <a:t>С: Какая каша? Не каша, а птица…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34927" y="2418151"/>
            <a:ext cx="2921924" cy="40275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7467600" cy="32861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Почему же, отгадай-ка</a:t>
            </a:r>
            <a:br>
              <a:rPr lang="ru-RU" dirty="0" smtClean="0"/>
            </a:br>
            <a:r>
              <a:rPr lang="ru-RU" dirty="0" smtClean="0"/>
              <a:t>Все зовут меня Незнайка?</a:t>
            </a:r>
            <a:br>
              <a:rPr lang="ru-RU" dirty="0" smtClean="0"/>
            </a:br>
            <a:r>
              <a:rPr lang="ru-RU" dirty="0" smtClean="0"/>
              <a:t>Потому что- де друзья</a:t>
            </a:r>
            <a:br>
              <a:rPr lang="ru-RU" dirty="0" smtClean="0"/>
            </a:br>
            <a:r>
              <a:rPr lang="ru-RU" dirty="0" smtClean="0"/>
              <a:t>Ничего не знаю я…</a:t>
            </a:r>
            <a:br>
              <a:rPr lang="ru-RU" dirty="0" smtClean="0"/>
            </a:br>
            <a:r>
              <a:rPr lang="ru-RU" b="1" dirty="0" smtClean="0"/>
              <a:t>1-я </a:t>
            </a:r>
            <a:r>
              <a:rPr lang="ru-RU" b="1" dirty="0" err="1" smtClean="0"/>
              <a:t>двоечка</a:t>
            </a:r>
            <a:r>
              <a:rPr lang="ru-RU" dirty="0" err="1" smtClean="0"/>
              <a:t>:-Незнаечка</a:t>
            </a:r>
            <a:r>
              <a:rPr lang="ru-RU" dirty="0" smtClean="0"/>
              <a:t>, ты наш миленький!</a:t>
            </a:r>
            <a:br>
              <a:rPr lang="ru-RU" dirty="0" smtClean="0"/>
            </a:br>
            <a:r>
              <a:rPr lang="ru-RU" b="1" dirty="0" smtClean="0"/>
              <a:t>2-я двоечка</a:t>
            </a:r>
            <a:r>
              <a:rPr lang="ru-RU" dirty="0" smtClean="0"/>
              <a:t>: - </a:t>
            </a:r>
            <a:r>
              <a:rPr lang="ru-RU" dirty="0" err="1" smtClean="0"/>
              <a:t>Незнаечка</a:t>
            </a:r>
            <a:r>
              <a:rPr lang="ru-RU" dirty="0" smtClean="0"/>
              <a:t>, ты наш </a:t>
            </a:r>
            <a:r>
              <a:rPr lang="ru-RU" dirty="0" err="1" smtClean="0"/>
              <a:t>любименький</a:t>
            </a:r>
            <a:r>
              <a:rPr lang="ru-RU" dirty="0" smtClean="0"/>
              <a:t>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1533" y="2757886"/>
            <a:ext cx="36576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48" y="2786058"/>
            <a:ext cx="3857652" cy="27146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3686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После сценок, прочтения стихов, загадок, словесных игр наших ребят ждало вручение Удостоверений и ценных </a:t>
            </a:r>
            <a:r>
              <a:rPr lang="ru-RU" dirty="0" err="1" smtClean="0"/>
              <a:t>подарков-кники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3929066"/>
            <a:ext cx="36576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29190" y="3857628"/>
            <a:ext cx="3873731" cy="2714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2214554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Прощай, Азбука!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Вы прочли Азбуку от корки до корки,</a:t>
            </a:r>
          </a:p>
          <a:p>
            <a:r>
              <a:rPr lang="ru-RU" dirty="0" smtClean="0"/>
              <a:t>Вам по чтению – пятёрка!</a:t>
            </a:r>
          </a:p>
          <a:p>
            <a:r>
              <a:rPr lang="ru-RU" dirty="0" smtClean="0"/>
              <a:t>Позади нелёгкий труд</a:t>
            </a:r>
          </a:p>
          <a:p>
            <a:r>
              <a:rPr lang="ru-RU" dirty="0" smtClean="0"/>
              <a:t>Слогового чтения…</a:t>
            </a:r>
          </a:p>
          <a:p>
            <a:r>
              <a:rPr lang="ru-RU" dirty="0" smtClean="0"/>
              <a:t>И теперь без передышки </a:t>
            </a:r>
          </a:p>
          <a:p>
            <a:r>
              <a:rPr lang="ru-RU" dirty="0" smtClean="0"/>
              <a:t>Вы прочтёте любые книжки.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88764" y="1600200"/>
            <a:ext cx="3395749" cy="452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27273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Итог мероприятия:</a:t>
            </a:r>
            <a:br>
              <a:rPr lang="ru-RU" dirty="0" smtClean="0"/>
            </a:br>
            <a:r>
              <a:rPr lang="ru-RU" dirty="0" smtClean="0"/>
              <a:t>Все остались довольны праздником, чаепитием и дискотекой с активными играми.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3214686"/>
            <a:ext cx="4039985" cy="302998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123</TotalTime>
  <Words>166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Техническая</vt:lpstr>
      <vt:lpstr>МОУ Рогачевская средняя общеобразовательная школа Дмитровского района Московской области  «ПрощАЙ, азбука!» </vt:lpstr>
      <vt:lpstr>Цели и задачи мероприятия</vt:lpstr>
      <vt:lpstr>Хороша сегодня школа! Зал горит огнём! Мы на праздник наш весёлый Всех друзей зовём!  Как хорошо уметь читать! Не надо к маме приставать, Не надо бабушку трясти: “Прочти, пожалуйста, прочти!”  </vt:lpstr>
      <vt:lpstr>Буква Э на С дивится, Словно в зеркало глядится. Сходство есть наверняка, Только нету языка.  Чтобы О не укатилось, Крепко к столбику прибью.  Ой, смотри-ка, Что случилось: Получилась… буква Ю. </vt:lpstr>
      <vt:lpstr>С: Да ты про что говоришь? М: Как это про что? Про овсянку.А ты про что? С:И я про овсянку. М: Про какую такую овсянку? С: Про обыкновенную, что в нашем саду жила и песни пела. М: Каша песни пела? С: Какая каша? Не каша, а птица…</vt:lpstr>
      <vt:lpstr>Почему же, отгадай-ка Все зовут меня Незнайка? Потому что- де друзья Ничего не знаю я… 1-я двоечка:-Незнаечка, ты наш миленький! 2-я двоечка: - Незнаечка, ты наш любименький! </vt:lpstr>
      <vt:lpstr>После сценок, прочтения стихов, загадок, словесных игр наших ребят ждало вручение Удостоверений и ценных подарков-кники!</vt:lpstr>
      <vt:lpstr>Прощай, Азбука!</vt:lpstr>
      <vt:lpstr>Итог мероприятия: Все остались довольны праздником, чаепитием и дискотекой с активными играми.  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Рогачевская средняя общеобразовательная школа Дмитровского района Московской области  Прощание с Букварём</dc:title>
  <dc:creator>Борисыч</dc:creator>
  <cp:lastModifiedBy>Борисыч</cp:lastModifiedBy>
  <cp:revision>18</cp:revision>
  <dcterms:created xsi:type="dcterms:W3CDTF">2012-05-08T13:48:02Z</dcterms:created>
  <dcterms:modified xsi:type="dcterms:W3CDTF">2012-05-12T16:47:33Z</dcterms:modified>
</cp:coreProperties>
</file>