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AE8AB-A16E-4051-ACBF-C03BD6ADB3ED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C736F-BBD9-461A-9D00-5EDF0E598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C736F-BBD9-461A-9D00-5EDF0E598B5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44FF-32AD-4D79-B1F3-E122385F455F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E1E8-FD4F-4790-9784-94AF00FB4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44FF-32AD-4D79-B1F3-E122385F455F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E1E8-FD4F-4790-9784-94AF00FB4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44FF-32AD-4D79-B1F3-E122385F455F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E1E8-FD4F-4790-9784-94AF00FB4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44FF-32AD-4D79-B1F3-E122385F455F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E1E8-FD4F-4790-9784-94AF00FB4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44FF-32AD-4D79-B1F3-E122385F455F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E1E8-FD4F-4790-9784-94AF00FB4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44FF-32AD-4D79-B1F3-E122385F455F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E1E8-FD4F-4790-9784-94AF00FB4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44FF-32AD-4D79-B1F3-E122385F455F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E1E8-FD4F-4790-9784-94AF00FB4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44FF-32AD-4D79-B1F3-E122385F455F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E1E8-FD4F-4790-9784-94AF00FB4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44FF-32AD-4D79-B1F3-E122385F455F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E1E8-FD4F-4790-9784-94AF00FB4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44FF-32AD-4D79-B1F3-E122385F455F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E1E8-FD4F-4790-9784-94AF00FB4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044FF-32AD-4D79-B1F3-E122385F455F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EE1E8-FD4F-4790-9784-94AF00FB4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44FF-32AD-4D79-B1F3-E122385F455F}" type="datetimeFigureOut">
              <a:rPr lang="ru-RU" smtClean="0"/>
              <a:pPr/>
              <a:t>04.01.2015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EE1E8-FD4F-4790-9784-94AF00FB42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201865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057672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3763" y="1196752"/>
            <a:ext cx="842570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Окружающий мир</a:t>
            </a:r>
            <a:b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(внеклассное занятие)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068960"/>
            <a:ext cx="83884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Зелёная аптека</a:t>
            </a:r>
          </a:p>
          <a:p>
            <a:pPr algn="ctr"/>
            <a:r>
              <a:rPr lang="ru-RU" sz="5400" b="1" i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4 класс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427984" y="404664"/>
            <a:ext cx="4237310" cy="2075830"/>
          </a:xfrm>
        </p:spPr>
        <p:txBody>
          <a:bodyPr/>
          <a:lstStyle/>
          <a:p>
            <a:r>
              <a:rPr lang="ru-RU" sz="2000" dirty="0"/>
              <a:t>Шел я лугом по тропинке,</a:t>
            </a:r>
          </a:p>
          <a:p>
            <a:r>
              <a:rPr lang="ru-RU" sz="2000" dirty="0"/>
              <a:t>Видел солнце на травинке,</a:t>
            </a:r>
          </a:p>
          <a:p>
            <a:r>
              <a:rPr lang="ru-RU" sz="2000" dirty="0"/>
              <a:t>Но совсем не горячи</a:t>
            </a:r>
          </a:p>
          <a:p>
            <a:r>
              <a:rPr lang="ru-RU" sz="2000" dirty="0"/>
              <a:t>Солнца белые лучи.</a:t>
            </a:r>
          </a:p>
          <a:p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Рисунок 8" descr="07b69b30feb10eb436de15e44d9966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3456383" cy="4608512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0" y="2276872"/>
            <a:ext cx="439248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Образ ромашки ассоциируется с образом скромности, красоты, доброты и стойкости.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Наверное, у всех народов принято гадание на ромашке «любит — не любит».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Ромашка - древнейшее и популярнейшее у многих народов лекарственное растение.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40362" y="620688"/>
            <a:ext cx="3852118" cy="3240360"/>
          </a:xfrm>
        </p:spPr>
        <p:txBody>
          <a:bodyPr>
            <a:normAutofit/>
          </a:bodyPr>
          <a:lstStyle/>
          <a:p>
            <a:r>
              <a:rPr lang="ru-RU" sz="2000" dirty="0"/>
              <a:t>Даже ночью </a:t>
            </a:r>
            <a:r>
              <a:rPr lang="ru-RU" sz="2000" dirty="0" err="1"/>
              <a:t>муравьишки</a:t>
            </a:r>
            <a:endParaRPr lang="ru-RU" sz="2000" dirty="0"/>
          </a:p>
          <a:p>
            <a:r>
              <a:rPr lang="ru-RU" sz="2000" dirty="0"/>
              <a:t>Не пропустят свой домишко.</a:t>
            </a:r>
          </a:p>
          <a:p>
            <a:r>
              <a:rPr lang="ru-RU" sz="2000" dirty="0"/>
              <a:t>Путь-дорожку до зари</a:t>
            </a:r>
          </a:p>
          <a:p>
            <a:r>
              <a:rPr lang="ru-RU" sz="2000" dirty="0" smtClean="0"/>
              <a:t>освещают </a:t>
            </a:r>
            <a:r>
              <a:rPr lang="ru-RU" sz="2000" dirty="0"/>
              <a:t>фонари.</a:t>
            </a:r>
          </a:p>
          <a:p>
            <a:r>
              <a:rPr lang="ru-RU" sz="2000" dirty="0"/>
              <a:t>На больших столбах подряд</a:t>
            </a:r>
          </a:p>
          <a:p>
            <a:r>
              <a:rPr lang="ru-RU" sz="2000" dirty="0"/>
              <a:t>Лампы белые висят.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5085184"/>
            <a:ext cx="8208912" cy="1512168"/>
          </a:xfrm>
        </p:spPr>
        <p:txBody>
          <a:bodyPr>
            <a:normAutofit/>
          </a:bodyPr>
          <a:lstStyle/>
          <a:p>
            <a:r>
              <a:rPr lang="ru-RU" sz="2000" dirty="0"/>
              <a:t>Этот грациозный цветок присутствует в легендах разных народов: фонарики гномов, слезы царевны, рассыпавшиеся бусы Белоснежки. С лечебной целью у ландышей используют листья и цветки.</a:t>
            </a:r>
          </a:p>
        </p:txBody>
      </p:sp>
      <p:pic>
        <p:nvPicPr>
          <p:cNvPr id="5" name="Рисунок 4" descr="convallaria-majalis-500x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04664"/>
            <a:ext cx="4464496" cy="432048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1124744"/>
            <a:ext cx="4546848" cy="2520280"/>
          </a:xfrm>
        </p:spPr>
        <p:txBody>
          <a:bodyPr>
            <a:normAutofit/>
          </a:bodyPr>
          <a:lstStyle/>
          <a:p>
            <a:r>
              <a:rPr lang="ru-RU" sz="2000" dirty="0"/>
              <a:t>Тонкий стебель у дорожки.</a:t>
            </a:r>
          </a:p>
          <a:p>
            <a:r>
              <a:rPr lang="ru-RU" sz="2000" dirty="0"/>
              <a:t>На конце его сережки.</a:t>
            </a:r>
          </a:p>
          <a:p>
            <a:r>
              <a:rPr lang="ru-RU" sz="2000" dirty="0"/>
              <a:t>На земле лежат листки —</a:t>
            </a:r>
          </a:p>
          <a:p>
            <a:r>
              <a:rPr lang="ru-RU" sz="2000" dirty="0"/>
              <a:t>Маленькие лопушки.</a:t>
            </a:r>
          </a:p>
          <a:p>
            <a:r>
              <a:rPr lang="ru-RU" sz="2000" dirty="0"/>
              <a:t>Нам он, как хороший друг.</a:t>
            </a:r>
          </a:p>
          <a:p>
            <a:r>
              <a:rPr lang="ru-RU" sz="2000" dirty="0" smtClean="0"/>
              <a:t>Лечит ранки </a:t>
            </a:r>
            <a:r>
              <a:rPr lang="ru-RU" sz="2000" dirty="0"/>
              <a:t>ног и рук.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edakuhnya000031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3" y="476672"/>
            <a:ext cx="3672409" cy="52567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Autofit/>
          </a:bodyPr>
          <a:lstStyle/>
          <a:p>
            <a:r>
              <a:rPr lang="ru-RU" sz="2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Проектная работа    «Зелёная аптека»</a:t>
            </a:r>
            <a:br>
              <a:rPr lang="ru-RU" sz="2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sz="2400" dirty="0"/>
          </a:p>
        </p:txBody>
      </p:sp>
      <p:pic>
        <p:nvPicPr>
          <p:cNvPr id="9" name="Содержимое 8" descr="23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124744"/>
            <a:ext cx="3536815" cy="2376263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0" y="1124744"/>
            <a:ext cx="4038600" cy="5472608"/>
          </a:xfrm>
        </p:spPr>
        <p:txBody>
          <a:bodyPr/>
          <a:lstStyle/>
          <a:p>
            <a:r>
              <a:rPr lang="ru-RU" dirty="0" smtClean="0"/>
              <a:t>Настоем лопуха 2 раза в неделю мажут волосы для их быстрого роста и укрепления</a:t>
            </a:r>
          </a:p>
          <a:p>
            <a:endParaRPr lang="ru-RU" dirty="0"/>
          </a:p>
          <a:p>
            <a:r>
              <a:rPr lang="ru-RU" dirty="0" smtClean="0"/>
              <a:t>Настой из листьев одуванчика- прекрасное средство от веснушек</a:t>
            </a:r>
            <a:endParaRPr lang="ru-RU" dirty="0"/>
          </a:p>
        </p:txBody>
      </p:sp>
      <p:pic>
        <p:nvPicPr>
          <p:cNvPr id="10" name="Рисунок 9" descr="eiTwPodkLJ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861048"/>
            <a:ext cx="3535941" cy="27363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Рисунок 9" descr="item_16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667" r="12667"/>
          <a:stretch>
            <a:fillRect/>
          </a:stretch>
        </p:blipFill>
        <p:spPr>
          <a:xfrm>
            <a:off x="323528" y="620688"/>
            <a:ext cx="4896544" cy="5184576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5436096" y="1412776"/>
            <a:ext cx="3384376" cy="4759424"/>
          </a:xfrm>
        </p:spPr>
        <p:txBody>
          <a:bodyPr/>
          <a:lstStyle/>
          <a:p>
            <a:pPr algn="ctr"/>
            <a:r>
              <a:rPr lang="ru-RU" sz="2000" dirty="0" smtClean="0">
                <a:latin typeface="Times New Roman"/>
              </a:rPr>
              <a:t>Здесь в зарослях лесных,</a:t>
            </a:r>
            <a:endParaRPr lang="ru-RU" sz="2000" dirty="0" smtClean="0"/>
          </a:p>
          <a:p>
            <a:pPr algn="ctr"/>
            <a:r>
              <a:rPr lang="ru-RU" sz="2000" dirty="0" smtClean="0">
                <a:latin typeface="Times New Roman"/>
              </a:rPr>
              <a:t>Где всё для сердца мило,</a:t>
            </a:r>
            <a:endParaRPr lang="ru-RU" sz="2000" dirty="0" smtClean="0"/>
          </a:p>
          <a:p>
            <a:pPr algn="ctr"/>
            <a:r>
              <a:rPr lang="ru-RU" sz="2000" dirty="0" smtClean="0">
                <a:latin typeface="Times New Roman"/>
              </a:rPr>
              <a:t>Где чистым воздухом </a:t>
            </a:r>
            <a:endParaRPr lang="ru-RU" sz="2000" dirty="0" smtClean="0"/>
          </a:p>
          <a:p>
            <a:pPr algn="ctr"/>
            <a:r>
              <a:rPr lang="ru-RU" sz="2000" dirty="0" smtClean="0">
                <a:latin typeface="Times New Roman"/>
              </a:rPr>
              <a:t>Так сладостно дышать,</a:t>
            </a:r>
            <a:endParaRPr lang="ru-RU" sz="2000" dirty="0" smtClean="0"/>
          </a:p>
          <a:p>
            <a:pPr algn="ctr"/>
            <a:r>
              <a:rPr lang="ru-RU" sz="2000" dirty="0" smtClean="0">
                <a:latin typeface="Times New Roman"/>
              </a:rPr>
              <a:t>Есть в травах и цветах</a:t>
            </a:r>
            <a:endParaRPr lang="ru-RU" sz="2000" dirty="0" smtClean="0"/>
          </a:p>
          <a:p>
            <a:pPr algn="ctr"/>
            <a:r>
              <a:rPr lang="ru-RU" sz="2000" dirty="0" smtClean="0">
                <a:latin typeface="Times New Roman"/>
              </a:rPr>
              <a:t>Целительная сила</a:t>
            </a:r>
            <a:endParaRPr lang="ru-RU" sz="2000" dirty="0" smtClean="0"/>
          </a:p>
          <a:p>
            <a:pPr algn="ctr"/>
            <a:r>
              <a:rPr lang="ru-RU" sz="2000" dirty="0" smtClean="0">
                <a:latin typeface="Times New Roman"/>
              </a:rPr>
              <a:t>Для всех умеющих </a:t>
            </a:r>
            <a:endParaRPr lang="ru-RU" sz="2000" dirty="0" smtClean="0"/>
          </a:p>
          <a:p>
            <a:pPr algn="ctr"/>
            <a:r>
              <a:rPr lang="ru-RU" sz="2000" dirty="0" smtClean="0">
                <a:latin typeface="Times New Roman"/>
              </a:rPr>
              <a:t>Их тайну разгадать.</a:t>
            </a:r>
            <a:endParaRPr lang="ru-RU" sz="2000" dirty="0" smtClean="0"/>
          </a:p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Times New Roman"/>
                <a:ea typeface="Times New Roman"/>
                <a:cs typeface="Times New Roman"/>
              </a:rPr>
              <a:t>          </a:t>
            </a:r>
            <a:endParaRPr lang="ru-RU" sz="2000" dirty="0" smtClean="0">
              <a:latin typeface="Calibri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3" y="476672"/>
            <a:ext cx="4187985" cy="5184576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 flipH="1">
            <a:off x="4716015" y="548680"/>
            <a:ext cx="3960440" cy="55774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88496" y="917104"/>
            <a:ext cx="3375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860032" y="980728"/>
            <a:ext cx="40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012432" y="764704"/>
            <a:ext cx="37360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При царе </a:t>
            </a:r>
            <a:r>
              <a:rPr lang="ru-RU" sz="2000" dirty="0" smtClean="0"/>
              <a:t>Иване Грозном </a:t>
            </a:r>
            <a:r>
              <a:rPr lang="ru-RU" sz="2000" dirty="0"/>
              <a:t>на Руси были открыты аптекарские избы, а лекарственные растения привозили из разных стран на вес золота, он приказал снабжать лекарственными растениями не только царский двор, но и армию.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692696"/>
            <a:ext cx="4104456" cy="5505475"/>
          </a:xfrm>
        </p:spPr>
        <p:txBody>
          <a:bodyPr>
            <a:noAutofit/>
          </a:bodyPr>
          <a:lstStyle/>
          <a:p>
            <a:r>
              <a:rPr lang="ru-RU" sz="2000" dirty="0"/>
              <a:t>Русский царь </a:t>
            </a:r>
            <a:r>
              <a:rPr lang="ru-RU" sz="2000" dirty="0" smtClean="0"/>
              <a:t>Пётр Первый  </a:t>
            </a:r>
            <a:r>
              <a:rPr lang="ru-RU" sz="2000" dirty="0"/>
              <a:t>издал указ о создании аптекарских огородов, это были небольшие участки земли, на которых выращивали лекарственные растения. По приказу Петра </a:t>
            </a:r>
            <a:r>
              <a:rPr lang="ru-RU" sz="2000" dirty="0" smtClean="0"/>
              <a:t>Первого такие </a:t>
            </a:r>
            <a:r>
              <a:rPr lang="ru-RU" sz="2000" dirty="0"/>
              <a:t>“аптекарские огороды” появились во всех крупных городах при военных госпиталях.  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lb_st_03_7_1_foto_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92696"/>
            <a:ext cx="4104456" cy="518457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5301208"/>
            <a:ext cx="8136904" cy="14401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 descr="в чебах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963" r="2963"/>
          <a:stretch>
            <a:fillRect/>
          </a:stretch>
        </p:blipFill>
        <p:spPr>
          <a:xfrm>
            <a:off x="683568" y="404664"/>
            <a:ext cx="4320480" cy="3240360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67544" y="5445224"/>
            <a:ext cx="7992888" cy="108012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Фармацевт – аптечный работник с фармацевтическим  образованием, специалист по фармацевтике. </a:t>
            </a:r>
            <a:endParaRPr lang="ru-RU" sz="2000" dirty="0"/>
          </a:p>
        </p:txBody>
      </p:sp>
      <p:pic>
        <p:nvPicPr>
          <p:cNvPr id="10" name="Рисунок 9" descr="73c2f3954112130541a2d02c243cd77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2276872"/>
            <a:ext cx="4572000" cy="304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Иванович Даль</a:t>
            </a:r>
            <a:endParaRPr lang="ru-RU" dirty="0"/>
          </a:p>
        </p:txBody>
      </p:sp>
      <p:pic>
        <p:nvPicPr>
          <p:cNvPr id="10" name="Содержимое 9" descr="49266915_1254202688_0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916832"/>
            <a:ext cx="3168351" cy="4392488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64495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			</a:t>
            </a:r>
          </a:p>
          <a:p>
            <a:r>
              <a:rPr lang="ru-RU" dirty="0"/>
              <a:t>	</a:t>
            </a:r>
            <a:endParaRPr lang="ru-RU" dirty="0" smtClean="0"/>
          </a:p>
        </p:txBody>
      </p:sp>
      <p:pic>
        <p:nvPicPr>
          <p:cNvPr id="9" name="Рисунок 8" descr="b1152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620688"/>
            <a:ext cx="3286125" cy="47525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Сергей Иванович </a:t>
            </a:r>
            <a:br>
              <a:rPr lang="ru-RU" dirty="0" smtClean="0"/>
            </a:br>
            <a:r>
              <a:rPr lang="ru-RU" dirty="0" smtClean="0"/>
              <a:t>Ожегов </a:t>
            </a:r>
            <a:endParaRPr lang="ru-RU" dirty="0"/>
          </a:p>
        </p:txBody>
      </p:sp>
      <p:pic>
        <p:nvPicPr>
          <p:cNvPr id="8" name="Содержимое 7" descr="ozhego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2883" y="1507066"/>
            <a:ext cx="3413053" cy="4874262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788024" y="908720"/>
            <a:ext cx="3008313" cy="46910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" name="Рисунок 8" descr="ast955440bi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76672"/>
            <a:ext cx="3810000" cy="50768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508104" y="836712"/>
            <a:ext cx="3178696" cy="5289451"/>
          </a:xfrm>
        </p:spPr>
        <p:txBody>
          <a:bodyPr>
            <a:normAutofit/>
          </a:bodyPr>
          <a:lstStyle/>
          <a:p>
            <a:r>
              <a:rPr lang="ru-RU" sz="2000" dirty="0"/>
              <a:t>Ни одно дерево не пользовалось у народов Европы такой любовью, как дуб. Без разрешения жрецов нельзя было нанести ему какой-либо вред.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620688"/>
            <a:ext cx="5122912" cy="550547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 descr="64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5184576" cy="5256584"/>
          </a:xfrm>
          <a:prstGeom prst="rect">
            <a:avLst/>
          </a:prstGeom>
        </p:spPr>
      </p:pic>
      <p:pic>
        <p:nvPicPr>
          <p:cNvPr id="9" name="Рисунок 8" descr="2782c7e5ce_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725144"/>
            <a:ext cx="2267744" cy="17008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436096" y="1268760"/>
            <a:ext cx="3322712" cy="3888432"/>
          </a:xfrm>
        </p:spPr>
        <p:txBody>
          <a:bodyPr>
            <a:normAutofit/>
          </a:bodyPr>
          <a:lstStyle/>
          <a:p>
            <a:r>
              <a:rPr lang="ru-RU" sz="2000" dirty="0"/>
              <a:t>Злая, как волчица,</a:t>
            </a:r>
          </a:p>
          <a:p>
            <a:r>
              <a:rPr lang="ru-RU" sz="2000" dirty="0"/>
              <a:t>Жжется, как горчица!</a:t>
            </a:r>
          </a:p>
          <a:p>
            <a:r>
              <a:rPr lang="ru-RU" sz="2000" dirty="0"/>
              <a:t>Что это за диво?</a:t>
            </a:r>
          </a:p>
          <a:p>
            <a:r>
              <a:rPr lang="ru-RU" sz="2000" dirty="0"/>
              <a:t>Это же</a:t>
            </a:r>
            <a:r>
              <a:rPr lang="ru-RU" sz="2000" dirty="0" smtClean="0"/>
              <a:t>... .                        </a:t>
            </a: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Photo-0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764704"/>
            <a:ext cx="4032448" cy="5040560"/>
          </a:xfrm>
          <a:prstGeom prst="rect">
            <a:avLst/>
          </a:prstGeom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572000" y="3501008"/>
            <a:ext cx="41399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Жгуча крапива родится,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да в щах пригодится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788024" y="4951040"/>
            <a:ext cx="39604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Одна крапива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3Font_0" charset="-128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заменяет семерых врачей.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360</Words>
  <Application>Microsoft Office PowerPoint</Application>
  <PresentationFormat>Экран (4:3)</PresentationFormat>
  <Paragraphs>63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Владимир Иванович Даль</vt:lpstr>
      <vt:lpstr>Сергей Иванович  Ожегов </vt:lpstr>
      <vt:lpstr>Слайд 8</vt:lpstr>
      <vt:lpstr>Слайд 9</vt:lpstr>
      <vt:lpstr>Слайд 10</vt:lpstr>
      <vt:lpstr>Слайд 11</vt:lpstr>
      <vt:lpstr>Слайд 12</vt:lpstr>
      <vt:lpstr>Проектная работа    «Зелёная аптека» </vt:lpstr>
    </vt:vector>
  </TitlesOfParts>
  <Company>djforsagetlt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Училка</dc:creator>
  <cp:lastModifiedBy>Училка</cp:lastModifiedBy>
  <cp:revision>23</cp:revision>
  <dcterms:created xsi:type="dcterms:W3CDTF">2015-01-04T13:35:54Z</dcterms:created>
  <dcterms:modified xsi:type="dcterms:W3CDTF">2015-01-04T17:57:59Z</dcterms:modified>
</cp:coreProperties>
</file>