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ridgetv.ru/upload/load/14915942544d1daf4927e7b8.23905158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opypast.ru/uploads/posts/1222020049_image0000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3810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Мужской род                какой?               -ой,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Женский род                какая?              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Средний род                 какое?               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-ее.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609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Родовые окончания имен прилагательных</a:t>
            </a:r>
            <a:endParaRPr lang="ru-RU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381000"/>
            <a:ext cx="830580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Алгоритм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   определить род и число имени прилагательного, надо: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Найти имя существительное, к которому относится имя прилагательное.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Определить род и число имени  существительного.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По роду и числу имени существительного определить род и число имени прилагательного.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 имён прилагательных определяется только в единственном числе.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609600"/>
            <a:ext cx="9296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Под кустом  притаился…зверек. У     него … уши, … хвост.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Тело покрыто… шерстью. Есть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…зубы, но обороняться ими он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может.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9" name="Picture 3" descr="http://bridgetv.ru/upload/load/14915942544d1daf4927e7b8.2390515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038600"/>
            <a:ext cx="1752600" cy="258686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5000" y="4572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-1524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Заяц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 кустом  притаился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маленький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м.р., ед.ч.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зверек. У него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длинные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мн.ч.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уши,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короткий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м.р., ед.ч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хвост. Тело покрыто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серой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ж.р., ед.ч.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шерстью. Есть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острые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мн.ч.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зубы, но оборонятся ими он не может.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http://copypast.ru/uploads/posts/1222020049_image00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572000"/>
            <a:ext cx="2286000" cy="2038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161</Words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21</cp:revision>
  <dcterms:created xsi:type="dcterms:W3CDTF">2014-04-01T10:21:07Z</dcterms:created>
  <dcterms:modified xsi:type="dcterms:W3CDTF">2014-04-01T12:58:56Z</dcterms:modified>
</cp:coreProperties>
</file>