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78" r:id="rId5"/>
    <p:sldId id="279" r:id="rId6"/>
    <p:sldId id="270" r:id="rId7"/>
    <p:sldId id="258" r:id="rId8"/>
    <p:sldId id="271" r:id="rId9"/>
    <p:sldId id="260" r:id="rId10"/>
    <p:sldId id="261" r:id="rId11"/>
    <p:sldId id="277" r:id="rId12"/>
    <p:sldId id="274" r:id="rId13"/>
    <p:sldId id="273" r:id="rId14"/>
    <p:sldId id="275" r:id="rId15"/>
    <p:sldId id="276" r:id="rId16"/>
    <p:sldId id="259" r:id="rId17"/>
    <p:sldId id="280" r:id="rId18"/>
    <p:sldId id="256" r:id="rId19"/>
    <p:sldId id="262" r:id="rId20"/>
    <p:sldId id="265" r:id="rId21"/>
    <p:sldId id="263" r:id="rId22"/>
    <p:sldId id="281" r:id="rId23"/>
    <p:sldId id="264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3" autoAdjust="0"/>
    <p:restoredTop sz="94660"/>
  </p:normalViewPr>
  <p:slideViewPr>
    <p:cSldViewPr>
      <p:cViewPr varScale="1">
        <p:scale>
          <a:sx n="81" d="100"/>
          <a:sy n="81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00AAB-3446-4916-85A5-8B7260BF4031}" type="datetimeFigureOut">
              <a:rPr lang="ru-RU" smtClean="0"/>
              <a:pPr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2696B-5988-4493-9612-7CC428048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85670"/>
            <a:ext cx="8784976" cy="1185281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СОЧИНЕНИЕ ПО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</a:t>
            </a: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8157" y="4484335"/>
            <a:ext cx="28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КЛАСС «ШКОЛА РОССИИ»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7604" y="537321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	УЧИТЕЛЬ </a:t>
            </a:r>
            <a:r>
              <a:rPr lang="ru-RU" dirty="0"/>
              <a:t>НАЧАЛЬНЫХ КЛАССОВ</a:t>
            </a:r>
          </a:p>
          <a:p>
            <a:pPr algn="just"/>
            <a:r>
              <a:rPr lang="ru-RU" dirty="0"/>
              <a:t>   	              МИРОНЮКОВА ЕЛЕНА НИКОЛАЕВНА</a:t>
            </a:r>
          </a:p>
          <a:p>
            <a:pPr algn="just"/>
            <a:r>
              <a:rPr lang="ru-RU" dirty="0"/>
              <a:t>        	               г. ПЕТРОПАВЛОВСК - КАМЧАТСКИЙ</a:t>
            </a:r>
          </a:p>
          <a:p>
            <a:pPr algn="just"/>
            <a:r>
              <a:rPr lang="ru-RU" dirty="0"/>
              <a:t>          МАОУ «СРЕДНЯЯ ОБЩЕОБРАЗОВАТЕЛЬНАЯ ШКОЛА № 36» </a:t>
            </a:r>
          </a:p>
        </p:txBody>
      </p:sp>
      <p:pic>
        <p:nvPicPr>
          <p:cNvPr id="7" name="Picture 4" descr="http://nearyou.ru/shishkin/0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28" y="1916832"/>
            <a:ext cx="2453788" cy="304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30818" y="2132856"/>
            <a:ext cx="37806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ИВАН ИВАНОВИЧ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</a:t>
            </a:r>
            <a:r>
              <a:rPr lang="ru-RU" sz="3600" b="1" dirty="0" smtClean="0"/>
              <a:t>ШИШКИН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33991" y="3438180"/>
            <a:ext cx="23743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«РОЖЬ»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56957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9544" y="1844824"/>
            <a:ext cx="4104456" cy="648072"/>
          </a:xfrm>
        </p:spPr>
        <p:txBody>
          <a:bodyPr/>
          <a:lstStyle/>
          <a:p>
            <a:r>
              <a:rPr lang="ru-RU" dirty="0" smtClean="0"/>
              <a:t>Шишкинские пруды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184576" cy="389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66" y="4194486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    «Шишкинские пруды» стали одним из любимых мест отдыха </a:t>
            </a:r>
            <a:r>
              <a:rPr lang="ru-RU" sz="3200" b="1" dirty="0" err="1" smtClean="0"/>
              <a:t>елабужан</a:t>
            </a:r>
            <a:r>
              <a:rPr lang="ru-RU" sz="3200" b="1" dirty="0" smtClean="0"/>
              <a:t> и гостей города, здесь проходят многие городские праздники и мероприятия, в том числе и ежегодная Всероссийская Спасская ярмарка.</a:t>
            </a:r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ateevo.ru/userfiles/image/Geroi%20Rossii/Shishkin/shishki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66675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09909" y="55172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/>
              <a:t>   Могила </a:t>
            </a:r>
            <a:r>
              <a:rPr lang="ru-RU" sz="2800" b="1" dirty="0"/>
              <a:t>И. И. Шишкина </a:t>
            </a:r>
            <a:endParaRPr lang="ru-RU" sz="2800" b="1" dirty="0" smtClean="0"/>
          </a:p>
          <a:p>
            <a:r>
              <a:rPr lang="ru-RU" sz="2800" b="1" dirty="0" smtClean="0"/>
              <a:t>на </a:t>
            </a:r>
            <a:r>
              <a:rPr lang="ru-RU" sz="2800" b="1" dirty="0"/>
              <a:t>Тихвинском кладбище.</a:t>
            </a:r>
          </a:p>
        </p:txBody>
      </p:sp>
    </p:spTree>
    <p:extLst>
      <p:ext uri="{BB962C8B-B14F-4D97-AF65-F5344CB8AC3E}">
        <p14:creationId xmlns:p14="http://schemas.microsoft.com/office/powerpoint/2010/main" val="16151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zateevo.ru/userfiles/image/Geroi%20Rossii/Shishkin/shishkin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640" y="175409"/>
            <a:ext cx="3888432" cy="557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15626" y="5949279"/>
            <a:ext cx="42208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И. И. Шишкин. «На севере диком…». Третьяковская галерея.</a:t>
            </a:r>
          </a:p>
        </p:txBody>
      </p:sp>
      <p:pic>
        <p:nvPicPr>
          <p:cNvPr id="4100" name="Picture 4" descr="http://nearyou.ru/shishkin/rglush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409"/>
            <a:ext cx="4197699" cy="559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5949279"/>
            <a:ext cx="3860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И. И. Шишкин. </a:t>
            </a:r>
            <a:r>
              <a:rPr lang="ru-RU" sz="2000" b="1" dirty="0" smtClean="0"/>
              <a:t>«Лесная глушь». </a:t>
            </a:r>
          </a:p>
          <a:p>
            <a:r>
              <a:rPr lang="ru-RU" sz="2000" b="1" dirty="0" smtClean="0"/>
              <a:t>Государственный Русский музей.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690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zateevo.ru/userfiles/image/Geroi%20Rossii/Shishkin/shishki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120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5560" y="5733256"/>
            <a:ext cx="5820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И.Шишкин</a:t>
            </a:r>
            <a:r>
              <a:rPr lang="ru-RU" sz="2000" b="1" dirty="0"/>
              <a:t>, </a:t>
            </a:r>
            <a:r>
              <a:rPr lang="ru-RU" sz="2000" b="1" dirty="0" err="1"/>
              <a:t>К.Савицкий</a:t>
            </a:r>
            <a:r>
              <a:rPr lang="ru-RU" sz="2000" b="1" dirty="0"/>
              <a:t>. </a:t>
            </a:r>
            <a:r>
              <a:rPr lang="ru-RU" sz="2000" b="1" dirty="0" smtClean="0"/>
              <a:t>«Утро </a:t>
            </a:r>
            <a:r>
              <a:rPr lang="ru-RU" sz="2000" b="1" dirty="0"/>
              <a:t>в </a:t>
            </a:r>
            <a:r>
              <a:rPr lang="ru-RU" sz="2000" b="1" dirty="0" smtClean="0"/>
              <a:t>сосновом лесу». 	1889</a:t>
            </a:r>
            <a:r>
              <a:rPr lang="ru-RU" sz="2000" b="1" dirty="0"/>
              <a:t>. Третьяковская галерея.</a:t>
            </a:r>
          </a:p>
        </p:txBody>
      </p:sp>
    </p:spTree>
    <p:extLst>
      <p:ext uri="{BB962C8B-B14F-4D97-AF65-F5344CB8AC3E}">
        <p14:creationId xmlns:p14="http://schemas.microsoft.com/office/powerpoint/2010/main" val="3342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zateevo.ru/userfiles/image/Geroi%20Rossii/Shishkin/shishkin0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://zateevo.ru/userfiles/image/Geroi%20Rossii/Shishkin/shishkin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529"/>
            <a:ext cx="7745423" cy="51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5805264"/>
            <a:ext cx="394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Иван Шишкин. </a:t>
            </a:r>
            <a:r>
              <a:rPr lang="ru-RU" sz="2000" b="1" dirty="0" smtClean="0"/>
              <a:t>«Дубовая роща».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1887</a:t>
            </a:r>
            <a:r>
              <a:rPr lang="ru-RU" sz="2000" b="1" dirty="0"/>
              <a:t>. Третьяковская галерея.</a:t>
            </a:r>
          </a:p>
        </p:txBody>
      </p:sp>
    </p:spTree>
    <p:extLst>
      <p:ext uri="{BB962C8B-B14F-4D97-AF65-F5344CB8AC3E}">
        <p14:creationId xmlns:p14="http://schemas.microsoft.com/office/powerpoint/2010/main" val="15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zateevo.ru/userfiles/image/Geroi%20Rossii/Shishkin/shishkin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2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1320" y="5301208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И</a:t>
            </a:r>
            <a:r>
              <a:rPr lang="ru-RU" sz="2000" b="1" dirty="0" smtClean="0"/>
              <a:t>. И. Шишкин</a:t>
            </a:r>
            <a:r>
              <a:rPr lang="ru-RU" sz="2000" b="1" dirty="0"/>
              <a:t>. </a:t>
            </a:r>
            <a:r>
              <a:rPr lang="ru-RU" sz="2000" b="1" dirty="0" smtClean="0"/>
              <a:t>«Золотая осень». 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Третьяковская </a:t>
            </a:r>
            <a:r>
              <a:rPr lang="ru-RU" sz="2000" b="1" dirty="0"/>
              <a:t>галерея.</a:t>
            </a:r>
          </a:p>
        </p:txBody>
      </p:sp>
    </p:spTree>
    <p:extLst>
      <p:ext uri="{BB962C8B-B14F-4D97-AF65-F5344CB8AC3E}">
        <p14:creationId xmlns:p14="http://schemas.microsoft.com/office/powerpoint/2010/main" val="26386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6084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267988" y="5870321"/>
            <a:ext cx="2536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И. И. Шишкин. «Рожь»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365104"/>
            <a:ext cx="8712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«</a:t>
            </a:r>
            <a:r>
              <a:rPr lang="ru-RU" sz="2800" b="1" dirty="0"/>
              <a:t>Рожь» - одно из самых выдающихся произведений в творчестве И. И. Шишкина. Картина была написана в 1878 году и принесла художнику заслуженную славу.</a:t>
            </a:r>
            <a:endParaRPr lang="ru-R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19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2108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  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4086950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На полотне мы видим бескрайние просторы ржаного поля. Золотое море хлебов, колышущееся от ветра, раскинулось до самого горизонта. Тяжелые колосья уже почти поспели и клонятся к земле. Проселочная дорога, уходящая через поле вдаль, пустынна.</a:t>
            </a:r>
            <a:endParaRPr lang="ru-R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180344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Торжественным покоем как будто пронизана эта картина. Даже ласточки, стремительно и бесшумно пролетающие совсем невысоко в светло-синем небе, не нарушают гармонии этой невероятной тишины.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5038" y="5833772"/>
            <a:ext cx="395095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ШИШКИН ИВАН ИВАНОВИЧ</a:t>
            </a:r>
            <a:r>
              <a:rPr lang="ru-RU" dirty="0" smtClean="0"/>
              <a:t> </a:t>
            </a:r>
          </a:p>
          <a:p>
            <a:r>
              <a:rPr lang="ru-RU" dirty="0"/>
              <a:t>	</a:t>
            </a:r>
            <a:r>
              <a:rPr lang="ru-RU" dirty="0" smtClean="0"/>
              <a:t>    (1832-1898)</a:t>
            </a:r>
            <a:endParaRPr lang="ru-RU" dirty="0"/>
          </a:p>
        </p:txBody>
      </p:sp>
      <p:pic>
        <p:nvPicPr>
          <p:cNvPr id="8194" name="Picture 2" descr="http://zateevo.ru/userfiles/image/Geroi%20Rossii/Shishkin/shishkin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038" y="145140"/>
            <a:ext cx="404567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221088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Очень подробно, с большим мастерством и любовью Шишкин пишет передний план: и тяжелые спелые колосья, и венчики ромашек и васильков, и пахнущую пылью дорогу. Все это придает полотну задушевность и жизненную убедительность.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27" y="4245313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Как будто сторожа, охраняющие несметное богатство спеющих хлебов, над золотом поля возвышаются могучие сосны. Деревья-исполины стоят вдоль дороги до самого горизонта, отчего равнинный пейзаж кажется еще более бесконечным.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803" y="4345777"/>
            <a:ext cx="8662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2800" b="1" dirty="0" smtClean="0"/>
              <a:t>Нас </a:t>
            </a:r>
            <a:r>
              <a:rPr lang="ru-RU" sz="2800" b="1" dirty="0"/>
              <a:t>не покидает смутное состояние тревоги. Может быть, из-за появившихся возле горизонта первых кучевых облаков, предвещающих близкую грозу? Из-за неба, утратившего свою звонкую синеву?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22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4054406"/>
            <a:ext cx="8855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800" b="1" dirty="0" smtClean="0"/>
              <a:t>Или из-за черного скелета дерева, обгоревшего во время грозы, нелепо и тоскливо торчащего среди благоухающего золотого великолепия? Минорная нота, явственно звучащая в полотне, как будто напоминает нам о бедах и превратностях жизни, которая ошибочно кажется порой такой идиллической.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293096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И все-таки основная тема полотна «Рожь» - это вера и мощь в величие природы и в ее способность вознаградить труд человека. Это настоящий гимн художника родной природе, ее плодородию, ее изобилию, величественной и торжественной красоте.</a:t>
            </a:r>
            <a:endParaRPr lang="ru-RU" sz="28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6632"/>
            <a:ext cx="560709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ртрет Ши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40360" cy="43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1012402"/>
            <a:ext cx="4824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	Иван </a:t>
            </a:r>
            <a:r>
              <a:rPr lang="ru-RU" sz="2800" b="1" dirty="0"/>
              <a:t>Иванович Шишкин  родился 25 января 1832 года в городе Елабуге в купеческой семье.</a:t>
            </a:r>
            <a:br>
              <a:rPr lang="ru-RU" sz="2800" b="1" dirty="0"/>
            </a:br>
            <a:r>
              <a:rPr lang="ru-RU" sz="2800" b="1" dirty="0"/>
              <a:t>Учился  в  казанской гимназии,  в московском училище живописи, ваяния и зодчества, продолжил свое образование в Академии художеств. </a:t>
            </a:r>
          </a:p>
        </p:txBody>
      </p:sp>
    </p:spTree>
    <p:extLst>
      <p:ext uri="{BB962C8B-B14F-4D97-AF65-F5344CB8AC3E}">
        <p14:creationId xmlns:p14="http://schemas.microsoft.com/office/powerpoint/2010/main" val="12277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ртрет Ши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40360" cy="43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459124"/>
            <a:ext cx="56521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Шишкин усердно рисовал и писал этюды с натуры в окрестностях Санкт-Петербурга, и на острове Валааме в Белом море. За годы обучения в Академии художеств ему были присуждены две малые серебряные медали, большая серебряная медаль, малая золотая медаль и большая золотая медаль. Вместе с последней наградой Шишкин получил право на поездку за границу за счёт Академии. </a:t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788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0530" y="1070466"/>
            <a:ext cx="55801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За </a:t>
            </a:r>
            <a:r>
              <a:rPr lang="ru-RU" sz="2800" b="1" dirty="0"/>
              <a:t>границей Иван Шишкин много занимался рисунками пером. Некоторые </a:t>
            </a:r>
            <a:r>
              <a:rPr lang="ru-RU" sz="2800" b="1" dirty="0" smtClean="0"/>
              <a:t>произведения </a:t>
            </a:r>
            <a:r>
              <a:rPr lang="ru-RU" sz="2800" b="1" dirty="0"/>
              <a:t>Шишкина были помещены в </a:t>
            </a:r>
            <a:r>
              <a:rPr lang="ru-RU" sz="2800" b="1" dirty="0" err="1"/>
              <a:t>дюссельдорфском</a:t>
            </a:r>
            <a:r>
              <a:rPr lang="ru-RU" sz="2800" b="1" dirty="0"/>
              <a:t> музее рядом с рисунками первоклассных </a:t>
            </a:r>
            <a:r>
              <a:rPr lang="ru-RU" sz="2800" b="1" dirty="0" smtClean="0"/>
              <a:t>евро -</a:t>
            </a:r>
          </a:p>
          <a:p>
            <a:r>
              <a:rPr lang="ru-RU" sz="2800" b="1" dirty="0" err="1" smtClean="0"/>
              <a:t>Пейских</a:t>
            </a:r>
            <a:r>
              <a:rPr lang="ru-RU" sz="2800" b="1" dirty="0" smtClean="0"/>
              <a:t> мастеров</a:t>
            </a:r>
            <a:r>
              <a:rPr lang="ru-RU" sz="2800" b="1" dirty="0"/>
              <a:t>. </a:t>
            </a:r>
            <a:r>
              <a:rPr lang="ru-RU" sz="2800" b="1" dirty="0" smtClean="0"/>
              <a:t>Возвратившись </a:t>
            </a:r>
            <a:r>
              <a:rPr lang="ru-RU" sz="2800" b="1" dirty="0"/>
              <a:t>в Россию, он  много путешествует по стране, рисуя и устраивая </a:t>
            </a:r>
            <a:r>
              <a:rPr lang="ru-RU" sz="2800" b="1" dirty="0" smtClean="0"/>
              <a:t>выставки</a:t>
            </a:r>
            <a:r>
              <a:rPr lang="ru-RU" sz="2800" b="1" dirty="0"/>
              <a:t>. </a:t>
            </a:r>
            <a:endParaRPr lang="ru-RU" b="1" dirty="0"/>
          </a:p>
        </p:txBody>
      </p:sp>
      <p:pic>
        <p:nvPicPr>
          <p:cNvPr id="5" name="Picture 2" descr="Портрет Ши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40360" cy="43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4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ртрет Ши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240360" cy="439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653913"/>
            <a:ext cx="55801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</a:t>
            </a:r>
            <a:r>
              <a:rPr lang="ru-RU" sz="2800" b="1" dirty="0" smtClean="0"/>
              <a:t>   С </a:t>
            </a:r>
            <a:r>
              <a:rPr lang="ru-RU" sz="2800" b="1" dirty="0"/>
              <a:t>каждым годом за Шишкиным укрепляется </a:t>
            </a:r>
            <a:r>
              <a:rPr lang="ru-RU" sz="2800" b="1" dirty="0" smtClean="0"/>
              <a:t>репутация </a:t>
            </a:r>
            <a:r>
              <a:rPr lang="ru-RU" sz="2800" b="1" dirty="0"/>
              <a:t>одного из лучших русских живописцев пейзажа. В 1873 </a:t>
            </a:r>
            <a:r>
              <a:rPr lang="ru-RU" sz="2800" b="1" dirty="0" smtClean="0"/>
              <a:t>году Академия</a:t>
            </a:r>
          </a:p>
          <a:p>
            <a:r>
              <a:rPr lang="ru-RU" sz="2800" b="1" dirty="0" smtClean="0"/>
              <a:t>художеств  возвела </a:t>
            </a:r>
            <a:r>
              <a:rPr lang="ru-RU" sz="2800" b="1" dirty="0"/>
              <a:t>Ивана Ивановича Шишкина в звание профессора за мастерскую картину "Лесная глушь". Шишкин руководил учебной пейзажной мастерской академии. </a:t>
            </a:r>
            <a:r>
              <a:rPr lang="ru-RU" sz="2800" b="1" dirty="0" smtClean="0"/>
              <a:t>За </a:t>
            </a:r>
            <a:r>
              <a:rPr lang="ru-RU" sz="2800" b="1" dirty="0"/>
              <a:t>свою жизнь И. И. Шишкин написал множество великих картин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927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92488" cy="636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5517232"/>
            <a:ext cx="36443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АВТОПОРТРЕТ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ом-музей И.И. Ши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9395"/>
            <a:ext cx="4392488" cy="35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365104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431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333300"/>
                </a:solidFill>
                <a:cs typeface="Arial" pitchFamily="34" charset="0"/>
              </a:rPr>
              <a:t>В </a:t>
            </a:r>
            <a:r>
              <a:rPr lang="ru-RU" altLang="ru-RU" sz="3200" b="1" dirty="0">
                <a:solidFill>
                  <a:srgbClr val="333300"/>
                </a:solidFill>
                <a:cs typeface="Arial" pitchFamily="34" charset="0"/>
              </a:rPr>
              <a:t>доме родителей, где прошли детские и юношеские годы художника, находится ныне мемориальный Дом–музей Ивана Ивановича Шишкина. </a:t>
            </a:r>
            <a:endParaRPr lang="ru-RU" altLang="ru-RU" sz="3200" b="1" dirty="0">
              <a:solidFill>
                <a:srgbClr val="235D79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795350"/>
            <a:ext cx="2767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ДОМ – МУЗЕЙ </a:t>
            </a:r>
          </a:p>
          <a:p>
            <a:r>
              <a:rPr lang="ru-RU" sz="2800" b="1" dirty="0" smtClean="0"/>
              <a:t>И. И. ШИШКИНА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63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just"/>
            <a:r>
              <a:rPr lang="ru-RU" b="1" dirty="0" smtClean="0"/>
              <a:t>Единственный в мире памятник в полный рост русскому живописцу И.И. Шишкину был установлен в Елабуге в 1991 году.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408712" cy="421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6093296"/>
            <a:ext cx="45512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ПАМЯТНИК И.И. ШИШКИНУ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594</Words>
  <Application>Microsoft Office PowerPoint</Application>
  <PresentationFormat>Экран (4:3)</PresentationFormat>
  <Paragraphs>47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59</cp:revision>
  <dcterms:created xsi:type="dcterms:W3CDTF">2013-05-27T02:40:07Z</dcterms:created>
  <dcterms:modified xsi:type="dcterms:W3CDTF">2014-05-05T06:55:00Z</dcterms:modified>
</cp:coreProperties>
</file>