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48" autoAdjust="0"/>
  </p:normalViewPr>
  <p:slideViewPr>
    <p:cSldViewPr>
      <p:cViewPr varScale="1">
        <p:scale>
          <a:sx n="82" d="100"/>
          <a:sy n="82" d="100"/>
        </p:scale>
        <p:origin x="-5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4EB5-0F8F-4BAA-922D-74636C68CCE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831A-51FA-4E1D-AC73-8748EB402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4EB5-0F8F-4BAA-922D-74636C68CCE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831A-51FA-4E1D-AC73-8748EB402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4EB5-0F8F-4BAA-922D-74636C68CCE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831A-51FA-4E1D-AC73-8748EB402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4EB5-0F8F-4BAA-922D-74636C68CCE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831A-51FA-4E1D-AC73-8748EB402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4EB5-0F8F-4BAA-922D-74636C68CCE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831A-51FA-4E1D-AC73-8748EB402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4EB5-0F8F-4BAA-922D-74636C68CCE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831A-51FA-4E1D-AC73-8748EB402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4EB5-0F8F-4BAA-922D-74636C68CCE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831A-51FA-4E1D-AC73-8748EB402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4EB5-0F8F-4BAA-922D-74636C68CCE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831A-51FA-4E1D-AC73-8748EB402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4EB5-0F8F-4BAA-922D-74636C68CCE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831A-51FA-4E1D-AC73-8748EB402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4EB5-0F8F-4BAA-922D-74636C68CCE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831A-51FA-4E1D-AC73-8748EB402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4EB5-0F8F-4BAA-922D-74636C68CCE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831A-51FA-4E1D-AC73-8748EB402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84EB5-0F8F-4BAA-922D-74636C68CCE4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A831A-51FA-4E1D-AC73-8748EB4027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548680"/>
            <a:ext cx="6696744" cy="1263045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ИЗЛОЖЕНИЕ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7" y="2276872"/>
            <a:ext cx="8496944" cy="1191037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БЫВАЮТ ДУПЛА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8431" y="4221088"/>
            <a:ext cx="288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</a:t>
            </a:r>
            <a:r>
              <a:rPr lang="ru-RU" dirty="0" smtClean="0"/>
              <a:t>КЛАСС «ШКОЛА РОССИИ»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7604" y="537321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		УЧИТЕЛЬ </a:t>
            </a:r>
            <a:r>
              <a:rPr lang="ru-RU" dirty="0"/>
              <a:t>НАЧАЛЬНЫХ КЛАССОВ</a:t>
            </a:r>
          </a:p>
          <a:p>
            <a:pPr algn="just"/>
            <a:r>
              <a:rPr lang="ru-RU" dirty="0"/>
              <a:t>   	              МИРОНЮКОВА ЕЛЕНА НИКОЛАЕВНА</a:t>
            </a:r>
          </a:p>
          <a:p>
            <a:pPr algn="just"/>
            <a:r>
              <a:rPr lang="ru-RU" dirty="0"/>
              <a:t>        	               г. ПЕТРОПАВЛОВСК - КАМЧАТСКИЙ</a:t>
            </a:r>
          </a:p>
          <a:p>
            <a:pPr algn="just"/>
            <a:r>
              <a:rPr lang="ru-RU" dirty="0"/>
              <a:t>          МАОУ «СРЕДНЯЯ ОБЩЕОБРАЗОВАТЕЛЬНАЯ ШКОЛА № 36» </a:t>
            </a:r>
          </a:p>
        </p:txBody>
      </p:sp>
    </p:spTree>
    <p:extLst>
      <p:ext uri="{BB962C8B-B14F-4D97-AF65-F5344CB8AC3E}">
        <p14:creationId xmlns:p14="http://schemas.microsoft.com/office/powerpoint/2010/main" val="39726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29523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89091" y="908720"/>
            <a:ext cx="575490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Он по рабочему одет –</a:t>
            </a:r>
          </a:p>
          <a:p>
            <a:r>
              <a:rPr lang="ru-RU" sz="4000" dirty="0" smtClean="0"/>
              <a:t>Удобно, просто, ловко.</a:t>
            </a:r>
          </a:p>
          <a:p>
            <a:r>
              <a:rPr lang="ru-RU" sz="4000" dirty="0" smtClean="0"/>
              <a:t>На нём малиновый берет</a:t>
            </a:r>
          </a:p>
          <a:p>
            <a:r>
              <a:rPr lang="ru-RU" sz="4000" dirty="0" smtClean="0"/>
              <a:t>И пёстрая спецовка.</a:t>
            </a:r>
          </a:p>
          <a:p>
            <a:r>
              <a:rPr lang="ru-RU" sz="4000" dirty="0" smtClean="0"/>
              <a:t>Эта птичка – просто клад,</a:t>
            </a:r>
          </a:p>
          <a:p>
            <a:r>
              <a:rPr lang="ru-RU" sz="4000" dirty="0" smtClean="0"/>
              <a:t>Санитар лесной.</a:t>
            </a:r>
          </a:p>
          <a:p>
            <a:r>
              <a:rPr lang="ru-RU" sz="4000" dirty="0" smtClean="0"/>
              <a:t>Всех вредителей он рад</a:t>
            </a:r>
          </a:p>
          <a:p>
            <a:r>
              <a:rPr lang="ru-RU" sz="4000" dirty="0" smtClean="0"/>
              <a:t>Выбрать под корой.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620688"/>
            <a:ext cx="305983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567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КАКИЕ БЫВАЮТ ДУПЛА?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44824"/>
            <a:ext cx="53285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Каждое дупло в лесу – загадка. Умелый следопыт по следам различает </a:t>
            </a:r>
            <a:r>
              <a:rPr lang="ru-RU" sz="4000" b="1" i="1" dirty="0" err="1" smtClean="0"/>
              <a:t>дупляного</a:t>
            </a:r>
            <a:r>
              <a:rPr lang="ru-RU" sz="4000" dirty="0" smtClean="0"/>
              <a:t> жителя.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23762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76672"/>
            <a:ext cx="2057159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71800" y="1844824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Бывают </a:t>
            </a:r>
            <a:r>
              <a:rPr lang="ru-RU" sz="4000" b="1" i="1" dirty="0" smtClean="0"/>
              <a:t>дупла – ночлежки</a:t>
            </a:r>
            <a:r>
              <a:rPr lang="ru-RU" sz="4000" dirty="0" smtClean="0"/>
              <a:t>. В них проводят  ночь белки, дятлы.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672408" cy="642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1960" y="234888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Сыч </a:t>
            </a:r>
            <a:r>
              <a:rPr lang="ru-RU" sz="4000" b="1" i="1" dirty="0" smtClean="0"/>
              <a:t>днюет</a:t>
            </a:r>
            <a:r>
              <a:rPr lang="ru-RU" sz="4000" dirty="0" smtClean="0"/>
              <a:t> в дупле, а ночью летит на охоту.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04664"/>
            <a:ext cx="29523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1628800"/>
            <a:ext cx="5004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Бывают </a:t>
            </a:r>
            <a:r>
              <a:rPr lang="ru-RU" sz="4000" b="1" i="1" dirty="0" smtClean="0"/>
              <a:t>дупла – кладовые</a:t>
            </a:r>
            <a:r>
              <a:rPr lang="ru-RU" sz="4000" dirty="0" smtClean="0"/>
              <a:t>. В них белка прячет орехи. </a:t>
            </a:r>
            <a:endParaRPr lang="ru-RU" sz="40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068960"/>
            <a:ext cx="2736304" cy="338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3717032"/>
            <a:ext cx="4536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Куница положит про запас лесную мышь.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6689" t="5893" r="4671" b="2984"/>
          <a:stretch>
            <a:fillRect/>
          </a:stretch>
        </p:blipFill>
        <p:spPr bwMode="auto">
          <a:xfrm>
            <a:off x="323528" y="188640"/>
            <a:ext cx="388843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91472" y="764704"/>
            <a:ext cx="47525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Бывают </a:t>
            </a:r>
            <a:r>
              <a:rPr lang="ru-RU" sz="4000" b="1" i="1" dirty="0" smtClean="0"/>
              <a:t>дупла – спальни</a:t>
            </a:r>
            <a:r>
              <a:rPr lang="ru-RU" sz="4000" dirty="0" smtClean="0"/>
              <a:t>. Всю зиму спит в дупле летучая мышь. Она проводит зимнюю спячку вниз головой. Всю зиму не ест,  не пьёт.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437112"/>
            <a:ext cx="3456384" cy="216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4664"/>
            <a:ext cx="252437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2708920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Сколько в лесу </a:t>
            </a:r>
            <a:r>
              <a:rPr lang="ru-RU" sz="4000" b="1" i="1" dirty="0" smtClean="0">
                <a:solidFill>
                  <a:srgbClr val="C00000"/>
                </a:solidFill>
              </a:rPr>
              <a:t>дупел</a:t>
            </a:r>
            <a:r>
              <a:rPr lang="ru-RU" sz="4000" b="1" i="1" dirty="0" smtClean="0"/>
              <a:t>, столько загадок.</a:t>
            </a:r>
            <a:endParaRPr lang="ru-RU" sz="4000" b="1" i="1" dirty="0"/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88640"/>
            <a:ext cx="33123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332656"/>
            <a:ext cx="5674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КАКИЕ БЫВАЮТ ДУПЛА?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780928"/>
            <a:ext cx="4260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/>
              <a:t>дупла – ночлежки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4437112"/>
            <a:ext cx="4208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/>
              <a:t>дупла – кладовые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2780928"/>
            <a:ext cx="3826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/>
              <a:t>дупла – спальни</a:t>
            </a:r>
            <a:endParaRPr lang="ru-RU" sz="4000" dirty="0"/>
          </a:p>
        </p:txBody>
      </p:sp>
      <p:sp>
        <p:nvSpPr>
          <p:cNvPr id="15" name="Стрелка вправо 14"/>
          <p:cNvSpPr/>
          <p:nvPr/>
        </p:nvSpPr>
        <p:spPr>
          <a:xfrm rot="6439569">
            <a:off x="2457658" y="1802748"/>
            <a:ext cx="17954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4261192">
            <a:off x="5347530" y="1738135"/>
            <a:ext cx="17954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3065835" y="2414885"/>
            <a:ext cx="335294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5661248"/>
            <a:ext cx="7711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/>
              <a:t>Сколько в лесу </a:t>
            </a:r>
            <a:r>
              <a:rPr lang="ru-RU" sz="4000" b="1" i="1" dirty="0" smtClean="0">
                <a:solidFill>
                  <a:srgbClr val="C00000"/>
                </a:solidFill>
              </a:rPr>
              <a:t>дупел</a:t>
            </a:r>
            <a:r>
              <a:rPr lang="ru-RU" sz="4000" b="1" i="1" dirty="0" smtClean="0"/>
              <a:t>, столько... .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165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14</cp:revision>
  <dcterms:created xsi:type="dcterms:W3CDTF">2012-09-13T21:39:15Z</dcterms:created>
  <dcterms:modified xsi:type="dcterms:W3CDTF">2014-04-29T06:20:25Z</dcterms:modified>
</cp:coreProperties>
</file>