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8" r:id="rId12"/>
    <p:sldId id="279" r:id="rId13"/>
    <p:sldId id="280" r:id="rId14"/>
    <p:sldId id="281" r:id="rId15"/>
    <p:sldId id="269" r:id="rId16"/>
    <p:sldId id="270" r:id="rId17"/>
    <p:sldId id="275" r:id="rId18"/>
    <p:sldId id="271" r:id="rId19"/>
    <p:sldId id="272" r:id="rId20"/>
    <p:sldId id="273" r:id="rId21"/>
    <p:sldId id="277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7FFF"/>
    <a:srgbClr val="E20071"/>
    <a:srgbClr val="E20087"/>
    <a:srgbClr val="FFABCB"/>
    <a:srgbClr val="EF720B"/>
    <a:srgbClr val="F79B4F"/>
    <a:srgbClr val="6F4001"/>
    <a:srgbClr val="CC9900"/>
    <a:srgbClr val="F7E289"/>
    <a:srgbClr val="FF9E1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37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8965" y="3581705"/>
            <a:ext cx="8246070" cy="15270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1425" y="2360065"/>
            <a:ext cx="6400800" cy="916230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rgbClr val="157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3609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9C27C-D73B-4988-9725-B62CD8689D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91130"/>
            <a:ext cx="8246070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054655"/>
            <a:ext cx="8246070" cy="4123035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425" y="527605"/>
            <a:ext cx="6558080" cy="68488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425" y="1443835"/>
            <a:ext cx="6558080" cy="427574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1291130"/>
            <a:ext cx="8076895" cy="53218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670" y="2054655"/>
            <a:ext cx="3817625" cy="773424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rgbClr val="FFC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70" y="2818180"/>
            <a:ext cx="3817625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7410" y="2054655"/>
            <a:ext cx="3817625" cy="773424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C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7410" y="2818180"/>
            <a:ext cx="3817625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4130" y="3581705"/>
            <a:ext cx="6108200" cy="1527050"/>
          </a:xfrm>
        </p:spPr>
        <p:txBody>
          <a:bodyPr>
            <a:normAutofit/>
          </a:bodyPr>
          <a:lstStyle/>
          <a:p>
            <a:r>
              <a:rPr lang="ru-RU" dirty="0" smtClean="0"/>
              <a:t>Аквариумные рыбы.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8720" y="2360065"/>
            <a:ext cx="6400800" cy="106893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875" y="476250"/>
            <a:ext cx="3898900" cy="36036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000" smtClean="0">
                <a:solidFill>
                  <a:schemeClr val="bg2"/>
                </a:solidFill>
              </a:rPr>
              <a:t>Львиноголовки</a:t>
            </a:r>
            <a:br>
              <a:rPr lang="ru-RU" sz="4000" smtClean="0">
                <a:solidFill>
                  <a:schemeClr val="bg2"/>
                </a:solidFill>
              </a:rPr>
            </a:br>
            <a:endParaRPr lang="ru-RU" sz="4000" smtClean="0">
              <a:solidFill>
                <a:schemeClr val="bg2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>
              <a:effectLst/>
            </a:endParaRPr>
          </a:p>
        </p:txBody>
      </p:sp>
      <p:pic>
        <p:nvPicPr>
          <p:cNvPr id="24580" name="Picture 4" descr="львиноголовка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908050"/>
            <a:ext cx="3671887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львиноголовка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1484313"/>
            <a:ext cx="3362325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 descr="львиноголовка ситцевая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8175" y="4149725"/>
            <a:ext cx="338772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857250" y="4357688"/>
            <a:ext cx="771525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u="sng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ГУППИ</a:t>
            </a:r>
            <a:r>
              <a:rPr lang="ru-RU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один из наиболее распространённых и любимых аквариумных рыбок (видов). С помощью человека гуппи распространились по всему земному шару. Длина тела самцов до 3 см, самок – 5 см. Окраска тела и плавников каждого самца индивидуальна и состоит из узора чёрных и цветных пятен. Есть несколько видов гуппи. Самки имеют полное брюшко и окрашены однотонно в серые, коричневые тона. Плавники прозрачны. Содержать гуппи может каждый, они очень неприхотливы.</a:t>
            </a:r>
            <a:endParaRPr lang="ru-RU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1" descr="https://encrypted-tbn1.gstatic.com/images?q=tbn:ANd9GcQB8gGq-RIadzE2raA0eXpoXfqLBqOcq2RmITMbGlyiGwuBrl6B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  </a:ext>
            </a:extLst>
          </a:blip>
          <a:srcRect/>
          <a:stretch>
            <a:fillRect/>
          </a:stretch>
        </p:blipFill>
        <p:spPr bwMode="auto">
          <a:xfrm>
            <a:off x="4929190" y="1142984"/>
            <a:ext cx="3714776" cy="2143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/>
          <p:cNvPicPr/>
          <p:nvPr/>
        </p:nvPicPr>
        <p:blipFill>
          <a:blip r:embed="rId3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  </a:ext>
            </a:extLst>
          </a:blip>
          <a:srcRect/>
          <a:stretch>
            <a:fillRect/>
          </a:stretch>
        </p:blipFill>
        <p:spPr bwMode="auto">
          <a:xfrm>
            <a:off x="571472" y="1500174"/>
            <a:ext cx="3786214" cy="2214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500063" y="4714875"/>
            <a:ext cx="8429625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u="sng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БОЙЦОВАЯ РЫБКА ИЛИ ПЕТУШОК: </a:t>
            </a:r>
            <a:r>
              <a:rPr lang="ru-RU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размер 6 см, окраска гладкая красная, синяя, лиловая, зелёная, жёлтая, белая, чёрная или комбинация этих цветов. Самец крупнее и очень яркий. Самка мельче, бледнее самца. Самка может откладывать до 600 икринок. В неволе рыбки живут до двух с половиной лет.</a:t>
            </a:r>
          </a:p>
          <a:p>
            <a:endParaRPr lang="ru-RU">
              <a:latin typeface="Calibri" pitchFamily="34" charset="0"/>
            </a:endParaRPr>
          </a:p>
        </p:txBody>
      </p:sp>
      <p:pic>
        <p:nvPicPr>
          <p:cNvPr id="9219" name="Рисунок 2" descr="БОЙЦ.РЫБА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571500"/>
            <a:ext cx="428625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Рисунок 3" descr="ПЕТУШОК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571500"/>
            <a:ext cx="4249738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214313" y="4572000"/>
            <a:ext cx="8715375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u="sng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НЕОНОВАЯ РЫБКА </a:t>
            </a:r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относится к самым популярным обитателям аквариума. Эти амазонские красавцы привлекают прежде всего своей великолепной окраской. Спинка тёмно – зелёная, брюшко  желтовато – белое. Через всё тело полоса, светящаяся зелёным “неоновым” светом. Самка откладывает до 400 икринок.</a:t>
            </a:r>
            <a:r>
              <a:rPr lang="ru-RU" sz="20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>
              <a:latin typeface="Calibri" pitchFamily="34" charset="0"/>
            </a:endParaRPr>
          </a:p>
        </p:txBody>
      </p:sp>
      <p:pic>
        <p:nvPicPr>
          <p:cNvPr id="4" name="Picture 12"/>
          <p:cNvPicPr/>
          <p:nvPr/>
        </p:nvPicPr>
        <p:blipFill>
          <a:blip r:embed="rId2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  </a:ext>
            </a:extLst>
          </a:blip>
          <a:srcRect/>
          <a:stretch>
            <a:fillRect/>
          </a:stretch>
        </p:blipFill>
        <p:spPr bwMode="auto">
          <a:xfrm>
            <a:off x="500034" y="1000108"/>
            <a:ext cx="4143404" cy="2428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3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  </a:ext>
            </a:extLst>
          </a:blip>
          <a:srcRect/>
          <a:stretch>
            <a:fillRect/>
          </a:stretch>
        </p:blipFill>
        <p:spPr bwMode="auto">
          <a:xfrm>
            <a:off x="4643438" y="1357298"/>
            <a:ext cx="3857652" cy="2524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357188" y="4357688"/>
            <a:ext cx="85725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u="sng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ЗОЛОТЫЕ РЫБКИ</a:t>
            </a:r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одомашненная версия серебряного карася, которую привезли в Европу в семнадцатом веке, как результат работ китайских селекционеров. Максимальный размер золотой рыбки –</a:t>
            </a:r>
          </a:p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59 см, максимальный вес – 4.5 кг. Рекорд продолжительности жизни золотой рыбки составляет 49 лет, хотя обычно она живет до 20 лет, а в условиях аквариумного содержания от шести до восьми лет.</a:t>
            </a:r>
          </a:p>
        </p:txBody>
      </p:sp>
      <p:pic>
        <p:nvPicPr>
          <p:cNvPr id="11267" name="Рисунок 2" descr="ЗОЛО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214313"/>
            <a:ext cx="4233863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Рисунок 3" descr="ЗОЛРЫБ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7863" y="214313"/>
            <a:ext cx="4156075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142984"/>
            <a:ext cx="692948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214422"/>
            <a:ext cx="721523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285860"/>
            <a:ext cx="692948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4800" b="1" smtClean="0">
                <a:solidFill>
                  <a:srgbClr val="CC0000"/>
                </a:solidFill>
              </a:rPr>
              <a:t>Подготовка грунта</a:t>
            </a:r>
          </a:p>
        </p:txBody>
      </p:sp>
      <p:pic>
        <p:nvPicPr>
          <p:cNvPr id="13315" name="Picture 4" descr="Глоссостигма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2349500"/>
            <a:ext cx="8172450" cy="28146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5400" b="1" smtClean="0">
                <a:solidFill>
                  <a:srgbClr val="CC0000"/>
                </a:solidFill>
              </a:rPr>
              <a:t>Растения аквариума</a:t>
            </a:r>
          </a:p>
        </p:txBody>
      </p:sp>
      <p:pic>
        <p:nvPicPr>
          <p:cNvPr id="14339" name="Picture 6" descr="Аквариу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916113"/>
            <a:ext cx="7704137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500188" y="4800600"/>
            <a:ext cx="5778500" cy="127158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Рисунок 4" descr="aqa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625" y="214313"/>
            <a:ext cx="4929188" cy="4000500"/>
          </a:xfrm>
        </p:spPr>
      </p:pic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5572125" y="1071563"/>
            <a:ext cx="35718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окошке пруд,</a:t>
            </a:r>
            <a:b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нём рыбёшки живут.</a:t>
            </a:r>
            <a:b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 стеклянных берегов</a:t>
            </a:r>
            <a:b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 бывает рыбаков.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3077" name="TextBox 6"/>
          <p:cNvSpPr txBox="1">
            <a:spLocks noChangeArrowheads="1"/>
          </p:cNvSpPr>
          <p:nvPr/>
        </p:nvSpPr>
        <p:spPr bwMode="auto">
          <a:xfrm>
            <a:off x="142875" y="4786313"/>
            <a:ext cx="86439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u="sng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АКВАРИУМ – “аква” по гречески означает вода. Искусственный водоём, предназначенный для содержания рыб, других водных животных и растений.</a:t>
            </a:r>
            <a:endParaRPr lang="ru-RU" sz="240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9" descr="валлиснерия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88913"/>
            <a:ext cx="2909887" cy="2420937"/>
          </a:xfrm>
        </p:spPr>
      </p:pic>
      <p:sp>
        <p:nvSpPr>
          <p:cNvPr id="15363" name="Rectangle 4"/>
          <p:cNvSpPr>
            <a:spLocks noGrp="1" noChangeArrowheads="1"/>
          </p:cNvSpPr>
          <p:nvPr>
            <p:ph type="title" sz="quarter"/>
          </p:nvPr>
        </p:nvSpPr>
        <p:spPr>
          <a:noFill/>
        </p:spPr>
        <p:txBody>
          <a:bodyPr/>
          <a:lstStyle/>
          <a:p>
            <a:endParaRPr lang="ru-RU" smtClean="0">
              <a:effectLst/>
            </a:endParaRPr>
          </a:p>
        </p:txBody>
      </p:sp>
      <p:sp>
        <p:nvSpPr>
          <p:cNvPr id="67590" name="Rectangle 6"/>
          <p:cNvSpPr>
            <a:spLocks noGrp="1" noChangeArrowheads="1"/>
          </p:cNvSpPr>
          <p:nvPr>
            <p:ph sz="quarter" idx="2"/>
          </p:nvPr>
        </p:nvSpPr>
        <p:spPr>
          <a:xfrm>
            <a:off x="3708400" y="2708275"/>
            <a:ext cx="2519363" cy="576263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  <a:defRPr/>
            </a:pPr>
            <a:r>
              <a:rPr lang="ru-RU" sz="3600" smtClean="0">
                <a:solidFill>
                  <a:schemeClr val="bg2"/>
                </a:solidFill>
              </a:rPr>
              <a:t>Элодея</a:t>
            </a:r>
          </a:p>
        </p:txBody>
      </p:sp>
      <p:sp>
        <p:nvSpPr>
          <p:cNvPr id="67591" name="Rectangle 7"/>
          <p:cNvSpPr>
            <a:spLocks noGrp="1" noChangeArrowheads="1"/>
          </p:cNvSpPr>
          <p:nvPr>
            <p:ph sz="quarter" idx="3"/>
          </p:nvPr>
        </p:nvSpPr>
        <p:spPr>
          <a:xfrm>
            <a:off x="0" y="2708275"/>
            <a:ext cx="3251200" cy="614363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  <a:defRPr/>
            </a:pPr>
            <a:r>
              <a:rPr lang="ru-RU" sz="3600" smtClean="0">
                <a:solidFill>
                  <a:schemeClr val="bg2"/>
                </a:solidFill>
              </a:rPr>
              <a:t>Валлиснерния</a:t>
            </a:r>
          </a:p>
        </p:txBody>
      </p:sp>
      <p:sp>
        <p:nvSpPr>
          <p:cNvPr id="67592" name="Rectangle 8"/>
          <p:cNvSpPr>
            <a:spLocks noGrp="1" noChangeArrowheads="1"/>
          </p:cNvSpPr>
          <p:nvPr>
            <p:ph sz="quarter" idx="4"/>
          </p:nvPr>
        </p:nvSpPr>
        <p:spPr>
          <a:xfrm>
            <a:off x="6732588" y="2708275"/>
            <a:ext cx="1868487" cy="614363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  <a:defRPr/>
            </a:pPr>
            <a:r>
              <a:rPr lang="ru-RU" sz="3600" smtClean="0">
                <a:solidFill>
                  <a:schemeClr val="bg2"/>
                </a:solidFill>
              </a:rPr>
              <a:t>Риччия</a:t>
            </a:r>
          </a:p>
        </p:txBody>
      </p:sp>
      <p:pic>
        <p:nvPicPr>
          <p:cNvPr id="15367" name="Picture 12" descr="риччия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188913"/>
            <a:ext cx="2540000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13" descr="эллодея3(канадская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00" y="188913"/>
            <a:ext cx="24479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5" descr="эхинодорус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419475" y="3644900"/>
            <a:ext cx="2520950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600" name="Rectangle 16"/>
          <p:cNvSpPr>
            <a:spLocks noChangeArrowheads="1"/>
          </p:cNvSpPr>
          <p:nvPr/>
        </p:nvSpPr>
        <p:spPr bwMode="auto">
          <a:xfrm>
            <a:off x="0" y="5876925"/>
            <a:ext cx="3168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ru-RU" sz="3600" i="0" u="none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Криптокорина</a:t>
            </a:r>
          </a:p>
        </p:txBody>
      </p:sp>
      <p:pic>
        <p:nvPicPr>
          <p:cNvPr id="15371" name="Picture 17" descr="криптокорин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388" y="3573463"/>
            <a:ext cx="28797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602" name="Rectangle 18"/>
          <p:cNvSpPr>
            <a:spLocks noChangeArrowheads="1"/>
          </p:cNvSpPr>
          <p:nvPr/>
        </p:nvSpPr>
        <p:spPr bwMode="auto">
          <a:xfrm>
            <a:off x="3348038" y="5876925"/>
            <a:ext cx="264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i="0" u="none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Эхинодорус</a:t>
            </a:r>
          </a:p>
        </p:txBody>
      </p:sp>
      <p:pic>
        <p:nvPicPr>
          <p:cNvPr id="15373" name="Picture 19" descr="людвигия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03907" y="3673450"/>
            <a:ext cx="2665412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604" name="Rectangle 20"/>
          <p:cNvSpPr>
            <a:spLocks noChangeArrowheads="1"/>
          </p:cNvSpPr>
          <p:nvPr/>
        </p:nvSpPr>
        <p:spPr bwMode="auto">
          <a:xfrm>
            <a:off x="6443663" y="5876925"/>
            <a:ext cx="2282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ru-RU" sz="3600" i="0" u="none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Людвигия</a:t>
            </a:r>
          </a:p>
        </p:txBody>
      </p:sp>
      <p:pic>
        <p:nvPicPr>
          <p:cNvPr id="15" name="Picture 9" descr="валлиснерия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4282" y="187326"/>
            <a:ext cx="2909887" cy="2420937"/>
          </a:xfrm>
          <a:prstGeom prst="rect">
            <a:avLst/>
          </a:prstGeom>
        </p:spPr>
      </p:pic>
      <p:pic>
        <p:nvPicPr>
          <p:cNvPr id="16" name="Picture 12" descr="риччия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7119" y="187326"/>
            <a:ext cx="2540000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3" descr="эллодея3(канадская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27394" y="187326"/>
            <a:ext cx="24479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криптокорин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3571876"/>
            <a:ext cx="28797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5" descr="эхинодорус2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419475" y="3671864"/>
            <a:ext cx="2520950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9" descr="валлиснерия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4282" y="214290"/>
            <a:ext cx="2909887" cy="2420937"/>
          </a:xfrm>
          <a:prstGeom prst="rect">
            <a:avLst/>
          </a:prstGeom>
        </p:spPr>
      </p:pic>
      <p:pic>
        <p:nvPicPr>
          <p:cNvPr id="21" name="Picture 12" descr="риччия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7119" y="214290"/>
            <a:ext cx="2540000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3" descr="эллодея3(канадская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27394" y="214290"/>
            <a:ext cx="24479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7" descr="криптокорин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3598840"/>
            <a:ext cx="28797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7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7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7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7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7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7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7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7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7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7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7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7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7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7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7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7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2" descr="Рисунок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928670"/>
            <a:ext cx="664373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48965" y="500042"/>
            <a:ext cx="8246070" cy="100013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CC0000"/>
                </a:solidFill>
              </a:rPr>
              <a:t>Аквариумные рыбки</a:t>
            </a:r>
          </a:p>
        </p:txBody>
      </p:sp>
      <p:pic>
        <p:nvPicPr>
          <p:cNvPr id="17411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47813" y="1773238"/>
            <a:ext cx="5961062" cy="46307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79216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800" b="1" dirty="0" smtClean="0">
                <a:solidFill>
                  <a:srgbClr val="CC0000"/>
                </a:solidFill>
              </a:rPr>
              <a:t>Тепловодные</a:t>
            </a:r>
            <a:r>
              <a:rPr lang="ru-RU" b="1" dirty="0" smtClean="0">
                <a:solidFill>
                  <a:srgbClr val="CC0000"/>
                </a:solidFill>
              </a:rPr>
              <a:t>  рыбки.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>
              <a:effectLst/>
            </a:endParaRPr>
          </a:p>
        </p:txBody>
      </p:sp>
      <p:pic>
        <p:nvPicPr>
          <p:cNvPr id="18436" name="Picture 4" descr="гупп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412875"/>
            <a:ext cx="4252913" cy="425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6084888" y="1628775"/>
            <a:ext cx="14144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i="0" u="none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Гуппи</a:t>
            </a:r>
          </a:p>
        </p:txBody>
      </p:sp>
      <p:pic>
        <p:nvPicPr>
          <p:cNvPr id="18438" name="Picture 7" descr="гуппи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2852738"/>
            <a:ext cx="4110038" cy="35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меченосц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0350"/>
            <a:ext cx="3881438" cy="290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4" descr="меченосцы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260350"/>
            <a:ext cx="3960813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5" descr="меченосцы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87900" y="3429000"/>
            <a:ext cx="3959225" cy="299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900113" y="4437063"/>
            <a:ext cx="2562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i="0" u="none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Меченосцы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 descr="пецилии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076700"/>
            <a:ext cx="3384550" cy="254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3800" y="188913"/>
            <a:ext cx="1800225" cy="6159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smtClean="0">
                <a:solidFill>
                  <a:schemeClr val="bg2"/>
                </a:solidFill>
              </a:rPr>
              <a:t>Сомики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3357563"/>
            <a:ext cx="3024188" cy="576262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3600" smtClean="0">
                <a:solidFill>
                  <a:schemeClr val="bg2"/>
                </a:solidFill>
              </a:rPr>
              <a:t>Пецилии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ru-RU" sz="3600" smtClean="0">
              <a:solidFill>
                <a:schemeClr val="bg2"/>
              </a:solidFill>
              <a:effectLst/>
            </a:endParaRPr>
          </a:p>
        </p:txBody>
      </p:sp>
      <p:pic>
        <p:nvPicPr>
          <p:cNvPr id="20485" name="Picture 4" descr="лимии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4581525"/>
            <a:ext cx="330200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5" descr="пецилии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143240" y="3571876"/>
            <a:ext cx="2197100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 descr="сомики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260350"/>
            <a:ext cx="3865563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4" name="Rectangle 8"/>
          <p:cNvSpPr>
            <a:spLocks noChangeArrowheads="1"/>
          </p:cNvSpPr>
          <p:nvPr/>
        </p:nvSpPr>
        <p:spPr bwMode="auto">
          <a:xfrm>
            <a:off x="6372225" y="3573463"/>
            <a:ext cx="15573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i="0" u="none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Лимии</a:t>
            </a:r>
          </a:p>
        </p:txBody>
      </p:sp>
      <p:pic>
        <p:nvPicPr>
          <p:cNvPr id="20489" name="Picture 9" descr="сомики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92725" y="981075"/>
            <a:ext cx="3273425" cy="244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57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57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57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гирардину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00213"/>
            <a:ext cx="2916238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14" descr="пятнистохвостный гирардинус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835150" y="908050"/>
            <a:ext cx="2022475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10" descr="данио розовый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227763" y="1341438"/>
            <a:ext cx="2663825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468313" y="188913"/>
            <a:ext cx="2943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i="0" u="none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Гирардинусы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539750" y="3429000"/>
            <a:ext cx="1952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i="0" u="none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Барбусы</a:t>
            </a: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5300663" y="176213"/>
            <a:ext cx="1498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i="0" u="none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Данио</a:t>
            </a: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3348038" y="3429000"/>
            <a:ext cx="2533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i="0" u="none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Кардиналы</a:t>
            </a: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6588125" y="3429000"/>
            <a:ext cx="1555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i="0" u="none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Неоны</a:t>
            </a:r>
          </a:p>
        </p:txBody>
      </p:sp>
      <p:pic>
        <p:nvPicPr>
          <p:cNvPr id="21514" name="Picture 9" descr="данио малабарские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067175" y="981075"/>
            <a:ext cx="252095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1" descr="барбусы денисон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388" y="4240213"/>
            <a:ext cx="2879725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12" descr="каридналы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203575" y="4221163"/>
            <a:ext cx="2808288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Picture 13" descr="неоны2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086475" y="4221163"/>
            <a:ext cx="2878138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936625"/>
          </a:xfrm>
        </p:spPr>
        <p:txBody>
          <a:bodyPr/>
          <a:lstStyle/>
          <a:p>
            <a:pPr algn="ctr">
              <a:defRPr/>
            </a:pPr>
            <a:r>
              <a:rPr lang="ru-RU" sz="4800" b="1" smtClean="0">
                <a:solidFill>
                  <a:srgbClr val="CC0000"/>
                </a:solidFill>
              </a:rPr>
              <a:t>Холодноводные рыбки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4005263"/>
            <a:ext cx="2746375" cy="660400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ru-RU" sz="3600" smtClean="0">
                <a:solidFill>
                  <a:schemeClr val="bg2"/>
                </a:solidFill>
                <a:effectLst/>
              </a:rPr>
              <a:t>Верховка</a:t>
            </a:r>
          </a:p>
        </p:txBody>
      </p:sp>
      <p:pic>
        <p:nvPicPr>
          <p:cNvPr id="22532" name="Picture 4" descr="верхов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341438"/>
            <a:ext cx="19685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карась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1557338"/>
            <a:ext cx="321945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 descr="горчак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325" y="1700213"/>
            <a:ext cx="27559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7" descr="шиповк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4797425"/>
            <a:ext cx="4968875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3141663" y="3416300"/>
            <a:ext cx="1631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i="0" u="none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Карась</a:t>
            </a:r>
          </a:p>
        </p:txBody>
      </p:sp>
      <p:sp>
        <p:nvSpPr>
          <p:cNvPr id="74761" name="Rectangle 9"/>
          <p:cNvSpPr>
            <a:spLocks noChangeArrowheads="1"/>
          </p:cNvSpPr>
          <p:nvPr/>
        </p:nvSpPr>
        <p:spPr bwMode="auto">
          <a:xfrm>
            <a:off x="6599238" y="3921125"/>
            <a:ext cx="16303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i="0" u="none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Горчак</a:t>
            </a:r>
          </a:p>
        </p:txBody>
      </p:sp>
      <p:sp>
        <p:nvSpPr>
          <p:cNvPr id="74762" name="Rectangle 10"/>
          <p:cNvSpPr>
            <a:spLocks noChangeArrowheads="1"/>
          </p:cNvSpPr>
          <p:nvPr/>
        </p:nvSpPr>
        <p:spPr bwMode="auto">
          <a:xfrm>
            <a:off x="5864225" y="5864225"/>
            <a:ext cx="20907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i="0" u="none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Щиповка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4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4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4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4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4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4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4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4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4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1" descr="сканирование00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3933825"/>
            <a:ext cx="316865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510588" cy="132556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smtClean="0">
                <a:solidFill>
                  <a:schemeClr val="bg2"/>
                </a:solidFill>
              </a:rPr>
              <a:t>Золотые рыбки</a:t>
            </a:r>
          </a:p>
        </p:txBody>
      </p:sp>
      <p:pic>
        <p:nvPicPr>
          <p:cNvPr id="23556" name="Picture 12" descr="сканирование00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1341438"/>
            <a:ext cx="318928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13" descr="сканирование003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341438"/>
            <a:ext cx="31686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315</Words>
  <Application>Microsoft Office PowerPoint</Application>
  <PresentationFormat>Экран (4:3)</PresentationFormat>
  <Paragraphs>36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Office Theme</vt:lpstr>
      <vt:lpstr>Аквариумные рыбы.</vt:lpstr>
      <vt:lpstr>         </vt:lpstr>
      <vt:lpstr>Аквариумные рыбки</vt:lpstr>
      <vt:lpstr>Тепловодные  рыбки.</vt:lpstr>
      <vt:lpstr>Слайд 5</vt:lpstr>
      <vt:lpstr>Сомики</vt:lpstr>
      <vt:lpstr>Слайд 7</vt:lpstr>
      <vt:lpstr>Холодноводные рыбки</vt:lpstr>
      <vt:lpstr>Золотые рыбки</vt:lpstr>
      <vt:lpstr>Львиноголовки 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Подготовка грунта</vt:lpstr>
      <vt:lpstr>Растения аквариума</vt:lpstr>
      <vt:lpstr>Слайд 20</vt:lpstr>
      <vt:lpstr>Слайд 21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Admin</cp:lastModifiedBy>
  <cp:revision>52</cp:revision>
  <dcterms:created xsi:type="dcterms:W3CDTF">2013-08-21T19:17:07Z</dcterms:created>
  <dcterms:modified xsi:type="dcterms:W3CDTF">2015-01-05T18:31:19Z</dcterms:modified>
</cp:coreProperties>
</file>