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  <p:sldId id="262" r:id="rId5"/>
    <p:sldId id="260" r:id="rId6"/>
    <p:sldId id="27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6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6615B-7FFC-4BBF-B0A0-6CAE393B8506}" type="doc">
      <dgm:prSet loTypeId="urn:microsoft.com/office/officeart/2005/8/layout/cycle7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057CCB5-5100-4949-B1E1-DEEFDA1D0D35}">
      <dgm:prSet phldrT="[Текст]"/>
      <dgm:spPr/>
      <dgm:t>
        <a:bodyPr/>
        <a:lstStyle/>
        <a:p>
          <a:r>
            <a:rPr lang="ru-RU" dirty="0" smtClean="0"/>
            <a:t>животные</a:t>
          </a:r>
          <a:endParaRPr lang="ru-RU" dirty="0"/>
        </a:p>
      </dgm:t>
    </dgm:pt>
    <dgm:pt modelId="{4AC12217-5111-4C62-930C-B39450BF2B58}" type="parTrans" cxnId="{47BD982E-5D3B-4A33-9703-B0B5D52691A1}">
      <dgm:prSet/>
      <dgm:spPr/>
      <dgm:t>
        <a:bodyPr/>
        <a:lstStyle/>
        <a:p>
          <a:endParaRPr lang="ru-RU"/>
        </a:p>
      </dgm:t>
    </dgm:pt>
    <dgm:pt modelId="{0346C046-A069-4C3F-B510-25DB5202C38E}" type="sibTrans" cxnId="{47BD982E-5D3B-4A33-9703-B0B5D52691A1}">
      <dgm:prSet/>
      <dgm:spPr/>
      <dgm:t>
        <a:bodyPr/>
        <a:lstStyle/>
        <a:p>
          <a:endParaRPr lang="ru-RU"/>
        </a:p>
      </dgm:t>
    </dgm:pt>
    <dgm:pt modelId="{5F6AB758-2F55-4984-A292-FE776C702E90}">
      <dgm:prSet phldrT="[Текст]"/>
      <dgm:spPr/>
      <dgm:t>
        <a:bodyPr/>
        <a:lstStyle/>
        <a:p>
          <a:r>
            <a:rPr lang="ru-RU" dirty="0" smtClean="0"/>
            <a:t>домашние</a:t>
          </a:r>
          <a:endParaRPr lang="ru-RU" dirty="0"/>
        </a:p>
      </dgm:t>
    </dgm:pt>
    <dgm:pt modelId="{253D470A-8422-4880-810A-A9DACBCB392E}" type="parTrans" cxnId="{059F74FE-9B75-4704-8451-4C4FE48EDA1D}">
      <dgm:prSet/>
      <dgm:spPr/>
      <dgm:t>
        <a:bodyPr/>
        <a:lstStyle/>
        <a:p>
          <a:endParaRPr lang="ru-RU"/>
        </a:p>
      </dgm:t>
    </dgm:pt>
    <dgm:pt modelId="{CF0F2CFA-4449-46A2-8CC7-963455C53804}" type="sibTrans" cxnId="{059F74FE-9B75-4704-8451-4C4FE48EDA1D}">
      <dgm:prSet/>
      <dgm:spPr/>
      <dgm:t>
        <a:bodyPr/>
        <a:lstStyle/>
        <a:p>
          <a:endParaRPr lang="ru-RU"/>
        </a:p>
      </dgm:t>
    </dgm:pt>
    <dgm:pt modelId="{FBB517BE-E056-46A5-9F75-13FB25337776}">
      <dgm:prSet phldrT="[Текст]"/>
      <dgm:spPr/>
      <dgm:t>
        <a:bodyPr/>
        <a:lstStyle/>
        <a:p>
          <a:r>
            <a:rPr lang="ru-RU" dirty="0" smtClean="0"/>
            <a:t>дикие</a:t>
          </a:r>
          <a:endParaRPr lang="ru-RU" dirty="0"/>
        </a:p>
      </dgm:t>
    </dgm:pt>
    <dgm:pt modelId="{74C217CF-2188-4649-805A-812479E52326}" type="parTrans" cxnId="{89C47B25-E20D-4D09-AA76-740ACAF022EA}">
      <dgm:prSet/>
      <dgm:spPr/>
      <dgm:t>
        <a:bodyPr/>
        <a:lstStyle/>
        <a:p>
          <a:endParaRPr lang="ru-RU"/>
        </a:p>
      </dgm:t>
    </dgm:pt>
    <dgm:pt modelId="{8AB2304E-CBE9-416E-8301-3F1A42527C52}" type="sibTrans" cxnId="{89C47B25-E20D-4D09-AA76-740ACAF022EA}">
      <dgm:prSet/>
      <dgm:spPr/>
      <dgm:t>
        <a:bodyPr/>
        <a:lstStyle/>
        <a:p>
          <a:endParaRPr lang="ru-RU"/>
        </a:p>
      </dgm:t>
    </dgm:pt>
    <dgm:pt modelId="{42B101B6-97F9-440B-89F0-9682EC79D33F}" type="pres">
      <dgm:prSet presAssocID="{7626615B-7FFC-4BBF-B0A0-6CAE393B8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ABF01E-814E-4C8D-8167-5C44F5EA66FD}" type="pres">
      <dgm:prSet presAssocID="{F057CCB5-5100-4949-B1E1-DEEFDA1D0D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55643-D311-4145-A92A-7E3B84B3B50C}" type="pres">
      <dgm:prSet presAssocID="{0346C046-A069-4C3F-B510-25DB5202C38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87B864A-C663-4F47-A587-F69BB9F77641}" type="pres">
      <dgm:prSet presAssocID="{0346C046-A069-4C3F-B510-25DB5202C38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B3E3011-5C24-459F-8680-E86F4FD6776D}" type="pres">
      <dgm:prSet presAssocID="{5F6AB758-2F55-4984-A292-FE776C702E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F6254-66B7-4F50-B12C-D8686E6A7251}" type="pres">
      <dgm:prSet presAssocID="{CF0F2CFA-4449-46A2-8CC7-963455C53804}" presName="sibTrans" presStyleLbl="sibTrans2D1" presStyleIdx="1" presStyleCnt="3" custScaleX="6950" custScaleY="9311" custLinFactNeighborX="9556" custLinFactNeighborY="15518"/>
      <dgm:spPr/>
      <dgm:t>
        <a:bodyPr/>
        <a:lstStyle/>
        <a:p>
          <a:endParaRPr lang="ru-RU"/>
        </a:p>
      </dgm:t>
    </dgm:pt>
    <dgm:pt modelId="{20C41F55-84F2-44B7-9FF7-65F5D38F8461}" type="pres">
      <dgm:prSet presAssocID="{CF0F2CFA-4449-46A2-8CC7-963455C5380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8F72669-28FC-4FA4-A43F-0A606EB7C65D}" type="pres">
      <dgm:prSet presAssocID="{FBB517BE-E056-46A5-9F75-13FB253377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A1416-DF1B-475C-8614-78851F6DF017}" type="pres">
      <dgm:prSet presAssocID="{8AB2304E-CBE9-416E-8301-3F1A42527C52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38BC7F7-EE5A-4771-9B3B-F9081795EF16}" type="pres">
      <dgm:prSet presAssocID="{8AB2304E-CBE9-416E-8301-3F1A42527C52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21B862F-6467-43BA-86FD-1FF50A3D1A71}" type="presOf" srcId="{F057CCB5-5100-4949-B1E1-DEEFDA1D0D35}" destId="{7CABF01E-814E-4C8D-8167-5C44F5EA66FD}" srcOrd="0" destOrd="0" presId="urn:microsoft.com/office/officeart/2005/8/layout/cycle7"/>
    <dgm:cxn modelId="{7360A2DE-1F1D-41AF-B1BE-28DCB5FA0D1F}" type="presOf" srcId="{FBB517BE-E056-46A5-9F75-13FB25337776}" destId="{D8F72669-28FC-4FA4-A43F-0A606EB7C65D}" srcOrd="0" destOrd="0" presId="urn:microsoft.com/office/officeart/2005/8/layout/cycle7"/>
    <dgm:cxn modelId="{059F74FE-9B75-4704-8451-4C4FE48EDA1D}" srcId="{7626615B-7FFC-4BBF-B0A0-6CAE393B8506}" destId="{5F6AB758-2F55-4984-A292-FE776C702E90}" srcOrd="1" destOrd="0" parTransId="{253D470A-8422-4880-810A-A9DACBCB392E}" sibTransId="{CF0F2CFA-4449-46A2-8CC7-963455C53804}"/>
    <dgm:cxn modelId="{47BD982E-5D3B-4A33-9703-B0B5D52691A1}" srcId="{7626615B-7FFC-4BBF-B0A0-6CAE393B8506}" destId="{F057CCB5-5100-4949-B1E1-DEEFDA1D0D35}" srcOrd="0" destOrd="0" parTransId="{4AC12217-5111-4C62-930C-B39450BF2B58}" sibTransId="{0346C046-A069-4C3F-B510-25DB5202C38E}"/>
    <dgm:cxn modelId="{C5390907-73D1-424A-B41B-112DE7D58077}" type="presOf" srcId="{5F6AB758-2F55-4984-A292-FE776C702E90}" destId="{FB3E3011-5C24-459F-8680-E86F4FD6776D}" srcOrd="0" destOrd="0" presId="urn:microsoft.com/office/officeart/2005/8/layout/cycle7"/>
    <dgm:cxn modelId="{933D2D88-7582-436F-B993-44ABCFBD9119}" type="presOf" srcId="{0346C046-A069-4C3F-B510-25DB5202C38E}" destId="{587B864A-C663-4F47-A587-F69BB9F77641}" srcOrd="1" destOrd="0" presId="urn:microsoft.com/office/officeart/2005/8/layout/cycle7"/>
    <dgm:cxn modelId="{B77DFD48-B785-46AB-BDCA-9B72D24C7DC2}" type="presOf" srcId="{CF0F2CFA-4449-46A2-8CC7-963455C53804}" destId="{09BF6254-66B7-4F50-B12C-D8686E6A7251}" srcOrd="0" destOrd="0" presId="urn:microsoft.com/office/officeart/2005/8/layout/cycle7"/>
    <dgm:cxn modelId="{465D2041-6421-4993-B01D-CC02B62465EF}" type="presOf" srcId="{8AB2304E-CBE9-416E-8301-3F1A42527C52}" destId="{E47A1416-DF1B-475C-8614-78851F6DF017}" srcOrd="0" destOrd="0" presId="urn:microsoft.com/office/officeart/2005/8/layout/cycle7"/>
    <dgm:cxn modelId="{AFFC6EA8-358E-41A0-B614-7C81E0B0E955}" type="presOf" srcId="{CF0F2CFA-4449-46A2-8CC7-963455C53804}" destId="{20C41F55-84F2-44B7-9FF7-65F5D38F8461}" srcOrd="1" destOrd="0" presId="urn:microsoft.com/office/officeart/2005/8/layout/cycle7"/>
    <dgm:cxn modelId="{E62EE801-472E-4FEB-A1A9-8A8B884BFDA2}" type="presOf" srcId="{0346C046-A069-4C3F-B510-25DB5202C38E}" destId="{C3955643-D311-4145-A92A-7E3B84B3B50C}" srcOrd="0" destOrd="0" presId="urn:microsoft.com/office/officeart/2005/8/layout/cycle7"/>
    <dgm:cxn modelId="{3F3C4734-52CB-455F-999A-64E14E5836A9}" type="presOf" srcId="{7626615B-7FFC-4BBF-B0A0-6CAE393B8506}" destId="{42B101B6-97F9-440B-89F0-9682EC79D33F}" srcOrd="0" destOrd="0" presId="urn:microsoft.com/office/officeart/2005/8/layout/cycle7"/>
    <dgm:cxn modelId="{89C47B25-E20D-4D09-AA76-740ACAF022EA}" srcId="{7626615B-7FFC-4BBF-B0A0-6CAE393B8506}" destId="{FBB517BE-E056-46A5-9F75-13FB25337776}" srcOrd="2" destOrd="0" parTransId="{74C217CF-2188-4649-805A-812479E52326}" sibTransId="{8AB2304E-CBE9-416E-8301-3F1A42527C52}"/>
    <dgm:cxn modelId="{A416F87E-61DC-4EC8-898A-E7C7437FB431}" type="presOf" srcId="{8AB2304E-CBE9-416E-8301-3F1A42527C52}" destId="{338BC7F7-EE5A-4771-9B3B-F9081795EF16}" srcOrd="1" destOrd="0" presId="urn:microsoft.com/office/officeart/2005/8/layout/cycle7"/>
    <dgm:cxn modelId="{20256ECF-DEF7-48EE-A79A-B1A962A74DCD}" type="presParOf" srcId="{42B101B6-97F9-440B-89F0-9682EC79D33F}" destId="{7CABF01E-814E-4C8D-8167-5C44F5EA66FD}" srcOrd="0" destOrd="0" presId="urn:microsoft.com/office/officeart/2005/8/layout/cycle7"/>
    <dgm:cxn modelId="{59E0AF1C-097E-4883-80FE-626EEE17B830}" type="presParOf" srcId="{42B101B6-97F9-440B-89F0-9682EC79D33F}" destId="{C3955643-D311-4145-A92A-7E3B84B3B50C}" srcOrd="1" destOrd="0" presId="urn:microsoft.com/office/officeart/2005/8/layout/cycle7"/>
    <dgm:cxn modelId="{7969FD7F-7FA1-434A-A3F7-692167703643}" type="presParOf" srcId="{C3955643-D311-4145-A92A-7E3B84B3B50C}" destId="{587B864A-C663-4F47-A587-F69BB9F77641}" srcOrd="0" destOrd="0" presId="urn:microsoft.com/office/officeart/2005/8/layout/cycle7"/>
    <dgm:cxn modelId="{79BFB44D-6C78-4C0D-BC74-52A687D3C3CF}" type="presParOf" srcId="{42B101B6-97F9-440B-89F0-9682EC79D33F}" destId="{FB3E3011-5C24-459F-8680-E86F4FD6776D}" srcOrd="2" destOrd="0" presId="urn:microsoft.com/office/officeart/2005/8/layout/cycle7"/>
    <dgm:cxn modelId="{13827670-98A3-4C9F-9FCF-255518FE51E6}" type="presParOf" srcId="{42B101B6-97F9-440B-89F0-9682EC79D33F}" destId="{09BF6254-66B7-4F50-B12C-D8686E6A7251}" srcOrd="3" destOrd="0" presId="urn:microsoft.com/office/officeart/2005/8/layout/cycle7"/>
    <dgm:cxn modelId="{DE9FDF25-3918-4E36-8C14-FFDB5B816EB0}" type="presParOf" srcId="{09BF6254-66B7-4F50-B12C-D8686E6A7251}" destId="{20C41F55-84F2-44B7-9FF7-65F5D38F8461}" srcOrd="0" destOrd="0" presId="urn:microsoft.com/office/officeart/2005/8/layout/cycle7"/>
    <dgm:cxn modelId="{539C114A-CDD3-4707-9218-50C6513EC3A4}" type="presParOf" srcId="{42B101B6-97F9-440B-89F0-9682EC79D33F}" destId="{D8F72669-28FC-4FA4-A43F-0A606EB7C65D}" srcOrd="4" destOrd="0" presId="urn:microsoft.com/office/officeart/2005/8/layout/cycle7"/>
    <dgm:cxn modelId="{4F102183-E558-4024-94E4-6E20B1CAC4BD}" type="presParOf" srcId="{42B101B6-97F9-440B-89F0-9682EC79D33F}" destId="{E47A1416-DF1B-475C-8614-78851F6DF017}" srcOrd="5" destOrd="0" presId="urn:microsoft.com/office/officeart/2005/8/layout/cycle7"/>
    <dgm:cxn modelId="{F66BD137-C431-46DF-908C-3CE379D16BCC}" type="presParOf" srcId="{E47A1416-DF1B-475C-8614-78851F6DF017}" destId="{338BC7F7-EE5A-4771-9B3B-F9081795EF1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1B76F8-2EA9-405C-9850-53CD28B61396}" type="doc">
      <dgm:prSet loTypeId="urn:microsoft.com/office/officeart/2005/8/layout/radial2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7F7F98D-A35D-44D2-913C-BF2E19D6F73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6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узнал</a:t>
          </a:r>
          <a:endParaRPr lang="ru-RU" sz="36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56DE53-8D4C-4BAE-A57A-8CC20520525E}" type="parTrans" cxnId="{EF76464D-3A7B-4761-B67F-9FDB889ADF84}">
      <dgm:prSet/>
      <dgm:spPr/>
      <dgm:t>
        <a:bodyPr/>
        <a:lstStyle/>
        <a:p>
          <a:endParaRPr lang="ru-RU"/>
        </a:p>
      </dgm:t>
    </dgm:pt>
    <dgm:pt modelId="{2016CF8B-50F8-4A49-9FE3-E768B36D6FFF}" type="sibTrans" cxnId="{EF76464D-3A7B-4761-B67F-9FDB889ADF84}">
      <dgm:prSet/>
      <dgm:spPr/>
      <dgm:t>
        <a:bodyPr/>
        <a:lstStyle/>
        <a:p>
          <a:endParaRPr lang="ru-RU"/>
        </a:p>
      </dgm:t>
    </dgm:pt>
    <dgm:pt modelId="{7ABFEF6A-FF1E-4FA3-B9F8-4A82D9E0048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удивился</a:t>
          </a:r>
          <a:endParaRPr lang="ru-RU" sz="3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12B65-208C-44AB-87E9-DEC0FAB1C1DB}" type="parTrans" cxnId="{BA10F39B-9604-43F2-A504-EBE934FDF5D1}">
      <dgm:prSet/>
      <dgm:spPr/>
      <dgm:t>
        <a:bodyPr/>
        <a:lstStyle/>
        <a:p>
          <a:endParaRPr lang="ru-RU"/>
        </a:p>
      </dgm:t>
    </dgm:pt>
    <dgm:pt modelId="{848A20D9-A528-415E-A0A4-454075746B69}" type="sibTrans" cxnId="{BA10F39B-9604-43F2-A504-EBE934FDF5D1}">
      <dgm:prSet/>
      <dgm:spPr/>
      <dgm:t>
        <a:bodyPr/>
        <a:lstStyle/>
        <a:p>
          <a:endParaRPr lang="ru-RU"/>
        </a:p>
      </dgm:t>
    </dgm:pt>
    <dgm:pt modelId="{81F87368-B5E3-41DB-9CD3-7CC673CE639F}">
      <dgm:prSet custT="1"/>
      <dgm:spPr>
        <a:solidFill>
          <a:srgbClr val="92D050"/>
        </a:solidFill>
      </dgm:spPr>
      <dgm:t>
        <a:bodyPr/>
        <a:lstStyle/>
        <a:p>
          <a:r>
            <a:rPr lang="ru-RU" sz="3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запомнил</a:t>
          </a:r>
          <a:endParaRPr lang="ru-RU" sz="32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57753B-E4E6-49F8-AB50-5D7AC3107998}" type="parTrans" cxnId="{82D4B2D4-1AB6-430F-959E-B58F706F959F}">
      <dgm:prSet/>
      <dgm:spPr/>
      <dgm:t>
        <a:bodyPr/>
        <a:lstStyle/>
        <a:p>
          <a:endParaRPr lang="ru-RU"/>
        </a:p>
      </dgm:t>
    </dgm:pt>
    <dgm:pt modelId="{3C3BD1BE-3C18-4FEC-A835-078C154CF5A9}" type="sibTrans" cxnId="{82D4B2D4-1AB6-430F-959E-B58F706F959F}">
      <dgm:prSet/>
      <dgm:spPr/>
      <dgm:t>
        <a:bodyPr/>
        <a:lstStyle/>
        <a:p>
          <a:endParaRPr lang="ru-RU"/>
        </a:p>
      </dgm:t>
    </dgm:pt>
    <dgm:pt modelId="{54518FDD-80B0-4324-9E9E-447CF38B91F3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8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научился</a:t>
          </a:r>
          <a:endParaRPr lang="ru-RU" sz="2800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4F685A-5E93-4AFD-9DDD-8ECCF2DAC378}" type="sibTrans" cxnId="{6714D103-8E38-4663-B4CC-2A628912498F}">
      <dgm:prSet/>
      <dgm:spPr/>
      <dgm:t>
        <a:bodyPr/>
        <a:lstStyle/>
        <a:p>
          <a:endParaRPr lang="ru-RU"/>
        </a:p>
      </dgm:t>
    </dgm:pt>
    <dgm:pt modelId="{95198865-46F2-4E3B-9E13-6B1FA2E62085}" type="parTrans" cxnId="{6714D103-8E38-4663-B4CC-2A628912498F}">
      <dgm:prSet/>
      <dgm:spPr/>
      <dgm:t>
        <a:bodyPr/>
        <a:lstStyle/>
        <a:p>
          <a:endParaRPr lang="ru-RU"/>
        </a:p>
      </dgm:t>
    </dgm:pt>
    <dgm:pt modelId="{3F2F190B-DE03-4B76-89FB-8B3A81D29CA2}" type="pres">
      <dgm:prSet presAssocID="{811B76F8-2EA9-405C-9850-53CD28B6139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A83BC0-6F12-4776-9231-B3A720863A3B}" type="pres">
      <dgm:prSet presAssocID="{811B76F8-2EA9-405C-9850-53CD28B61396}" presName="cycle" presStyleCnt="0"/>
      <dgm:spPr/>
    </dgm:pt>
    <dgm:pt modelId="{3DD42218-3CF4-4168-8AF3-D0059DFB4579}" type="pres">
      <dgm:prSet presAssocID="{811B76F8-2EA9-405C-9850-53CD28B61396}" presName="centerShape" presStyleCnt="0"/>
      <dgm:spPr/>
    </dgm:pt>
    <dgm:pt modelId="{569DB1AA-2D0A-46CE-8FBD-6A13BDC40497}" type="pres">
      <dgm:prSet presAssocID="{811B76F8-2EA9-405C-9850-53CD28B61396}" presName="connSite" presStyleLbl="node1" presStyleIdx="0" presStyleCnt="5"/>
      <dgm:spPr/>
    </dgm:pt>
    <dgm:pt modelId="{C7B0DD5E-5F76-4405-8F73-B008253FE783}" type="pres">
      <dgm:prSet presAssocID="{811B76F8-2EA9-405C-9850-53CD28B61396}" presName="visible" presStyleLbl="node1" presStyleIdx="0" presStyleCnt="5" custScaleX="131705" custLinFactNeighborX="-62724" custLinFactNeighborY="13908"/>
      <dgm:spPr>
        <a:solidFill>
          <a:srgbClr val="92D050"/>
        </a:solidFill>
      </dgm:spPr>
    </dgm:pt>
    <dgm:pt modelId="{2EA77194-7389-4E2C-8AAD-0FB66DDD66B1}" type="pres">
      <dgm:prSet presAssocID="{3F56DE53-8D4C-4BAE-A57A-8CC20520525E}" presName="Name25" presStyleLbl="parChTrans1D1" presStyleIdx="0" presStyleCnt="4"/>
      <dgm:spPr/>
      <dgm:t>
        <a:bodyPr/>
        <a:lstStyle/>
        <a:p>
          <a:endParaRPr lang="ru-RU"/>
        </a:p>
      </dgm:t>
    </dgm:pt>
    <dgm:pt modelId="{67953586-946C-4549-AB37-7EEAF66E0F72}" type="pres">
      <dgm:prSet presAssocID="{C7F7F98D-A35D-44D2-913C-BF2E19D6F738}" presName="node" presStyleCnt="0"/>
      <dgm:spPr/>
    </dgm:pt>
    <dgm:pt modelId="{A10A6CAB-174D-4873-92FE-BBEBEC19BC14}" type="pres">
      <dgm:prSet presAssocID="{C7F7F98D-A35D-44D2-913C-BF2E19D6F738}" presName="parentNode" presStyleLbl="node1" presStyleIdx="1" presStyleCnt="5" custScaleX="201833" custLinFactNeighborX="-84935" custLinFactNeighborY="210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281F6-D90C-4176-A40F-D0419A881A38}" type="pres">
      <dgm:prSet presAssocID="{C7F7F98D-A35D-44D2-913C-BF2E19D6F73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8D8F4-280E-49FA-84A8-C28AF3E91A9F}" type="pres">
      <dgm:prSet presAssocID="{95198865-46F2-4E3B-9E13-6B1FA2E62085}" presName="Name25" presStyleLbl="parChTrans1D1" presStyleIdx="1" presStyleCnt="4"/>
      <dgm:spPr/>
      <dgm:t>
        <a:bodyPr/>
        <a:lstStyle/>
        <a:p>
          <a:endParaRPr lang="ru-RU"/>
        </a:p>
      </dgm:t>
    </dgm:pt>
    <dgm:pt modelId="{5383D2B6-44C0-409A-BD51-C858B4A56787}" type="pres">
      <dgm:prSet presAssocID="{54518FDD-80B0-4324-9E9E-447CF38B91F3}" presName="node" presStyleCnt="0"/>
      <dgm:spPr/>
    </dgm:pt>
    <dgm:pt modelId="{E1BC4D54-12C2-423E-B3BF-DD549632A4EA}" type="pres">
      <dgm:prSet presAssocID="{54518FDD-80B0-4324-9E9E-447CF38B91F3}" presName="parentNode" presStyleLbl="node1" presStyleIdx="2" presStyleCnt="5" custScaleX="220642" custLinFactNeighborX="42088" custLinFactNeighborY="-252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F56EA-B1FA-4967-86D4-001FF24F6D63}" type="pres">
      <dgm:prSet presAssocID="{54518FDD-80B0-4324-9E9E-447CF38B91F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6B9DB-AEDB-4EC5-BA45-791B6D135D30}" type="pres">
      <dgm:prSet presAssocID="{BB57753B-E4E6-49F8-AB50-5D7AC3107998}" presName="Name25" presStyleLbl="parChTrans1D1" presStyleIdx="2" presStyleCnt="4"/>
      <dgm:spPr/>
      <dgm:t>
        <a:bodyPr/>
        <a:lstStyle/>
        <a:p>
          <a:endParaRPr lang="ru-RU"/>
        </a:p>
      </dgm:t>
    </dgm:pt>
    <dgm:pt modelId="{B22E99B9-DD33-40ED-8ED5-136575A15E11}" type="pres">
      <dgm:prSet presAssocID="{81F87368-B5E3-41DB-9CD3-7CC673CE639F}" presName="node" presStyleCnt="0"/>
      <dgm:spPr/>
    </dgm:pt>
    <dgm:pt modelId="{0CCAB7BD-D282-4C78-A131-26CCABCA4BE8}" type="pres">
      <dgm:prSet presAssocID="{81F87368-B5E3-41DB-9CD3-7CC673CE639F}" presName="parentNode" presStyleLbl="node1" presStyleIdx="3" presStyleCnt="5" custScaleX="235732" custLinFactX="60044" custLinFactNeighborX="100000" custLinFactNeighborY="-406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A35C4-3428-4D0F-8A33-AD9EC079BBB7}" type="pres">
      <dgm:prSet presAssocID="{81F87368-B5E3-41DB-9CD3-7CC673CE639F}" presName="childNode" presStyleLbl="revTx" presStyleIdx="0" presStyleCnt="0">
        <dgm:presLayoutVars>
          <dgm:bulletEnabled val="1"/>
        </dgm:presLayoutVars>
      </dgm:prSet>
      <dgm:spPr/>
    </dgm:pt>
    <dgm:pt modelId="{114CCDEB-026E-4D5D-A43E-20B5A0DA971B}" type="pres">
      <dgm:prSet presAssocID="{DD812B65-208C-44AB-87E9-DEC0FAB1C1DB}" presName="Name25" presStyleLbl="parChTrans1D1" presStyleIdx="3" presStyleCnt="4"/>
      <dgm:spPr/>
      <dgm:t>
        <a:bodyPr/>
        <a:lstStyle/>
        <a:p>
          <a:endParaRPr lang="ru-RU"/>
        </a:p>
      </dgm:t>
    </dgm:pt>
    <dgm:pt modelId="{995C5737-112F-49C8-A883-28070808B120}" type="pres">
      <dgm:prSet presAssocID="{7ABFEF6A-FF1E-4FA3-B9F8-4A82D9E0048E}" presName="node" presStyleCnt="0"/>
      <dgm:spPr/>
    </dgm:pt>
    <dgm:pt modelId="{DEF416D3-DE3F-45D4-8FD7-0CC9656B7D00}" type="pres">
      <dgm:prSet presAssocID="{7ABFEF6A-FF1E-4FA3-B9F8-4A82D9E0048E}" presName="parentNode" presStyleLbl="node1" presStyleIdx="4" presStyleCnt="5" custScaleX="263011" custLinFactX="105695" custLinFactNeighborX="200000" custLinFactNeighborY="-76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C3E2E-D562-49E9-B9CE-1E65BF5CD04C}" type="pres">
      <dgm:prSet presAssocID="{7ABFEF6A-FF1E-4FA3-B9F8-4A82D9E0048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76464D-3A7B-4761-B67F-9FDB889ADF84}" srcId="{811B76F8-2EA9-405C-9850-53CD28B61396}" destId="{C7F7F98D-A35D-44D2-913C-BF2E19D6F738}" srcOrd="0" destOrd="0" parTransId="{3F56DE53-8D4C-4BAE-A57A-8CC20520525E}" sibTransId="{2016CF8B-50F8-4A49-9FE3-E768B36D6FFF}"/>
    <dgm:cxn modelId="{6714D103-8E38-4663-B4CC-2A628912498F}" srcId="{811B76F8-2EA9-405C-9850-53CD28B61396}" destId="{54518FDD-80B0-4324-9E9E-447CF38B91F3}" srcOrd="1" destOrd="0" parTransId="{95198865-46F2-4E3B-9E13-6B1FA2E62085}" sibTransId="{044F685A-5E93-4AFD-9DDD-8ECCF2DAC378}"/>
    <dgm:cxn modelId="{0CA120FB-AA34-4351-B170-7D82C840CCEE}" type="presOf" srcId="{3F56DE53-8D4C-4BAE-A57A-8CC20520525E}" destId="{2EA77194-7389-4E2C-8AAD-0FB66DDD66B1}" srcOrd="0" destOrd="0" presId="urn:microsoft.com/office/officeart/2005/8/layout/radial2"/>
    <dgm:cxn modelId="{82D4B2D4-1AB6-430F-959E-B58F706F959F}" srcId="{811B76F8-2EA9-405C-9850-53CD28B61396}" destId="{81F87368-B5E3-41DB-9CD3-7CC673CE639F}" srcOrd="2" destOrd="0" parTransId="{BB57753B-E4E6-49F8-AB50-5D7AC3107998}" sibTransId="{3C3BD1BE-3C18-4FEC-A835-078C154CF5A9}"/>
    <dgm:cxn modelId="{BA10F39B-9604-43F2-A504-EBE934FDF5D1}" srcId="{811B76F8-2EA9-405C-9850-53CD28B61396}" destId="{7ABFEF6A-FF1E-4FA3-B9F8-4A82D9E0048E}" srcOrd="3" destOrd="0" parTransId="{DD812B65-208C-44AB-87E9-DEC0FAB1C1DB}" sibTransId="{848A20D9-A528-415E-A0A4-454075746B69}"/>
    <dgm:cxn modelId="{7218998E-EE75-42FE-AD96-0EA19E949BC4}" type="presOf" srcId="{81F87368-B5E3-41DB-9CD3-7CC673CE639F}" destId="{0CCAB7BD-D282-4C78-A131-26CCABCA4BE8}" srcOrd="0" destOrd="0" presId="urn:microsoft.com/office/officeart/2005/8/layout/radial2"/>
    <dgm:cxn modelId="{80D3F01C-ABED-4B5A-A102-84D301D257A6}" type="presOf" srcId="{54518FDD-80B0-4324-9E9E-447CF38B91F3}" destId="{E1BC4D54-12C2-423E-B3BF-DD549632A4EA}" srcOrd="0" destOrd="0" presId="urn:microsoft.com/office/officeart/2005/8/layout/radial2"/>
    <dgm:cxn modelId="{74B4B194-3164-4994-B791-F8E908221EEC}" type="presOf" srcId="{7ABFEF6A-FF1E-4FA3-B9F8-4A82D9E0048E}" destId="{DEF416D3-DE3F-45D4-8FD7-0CC9656B7D00}" srcOrd="0" destOrd="0" presId="urn:microsoft.com/office/officeart/2005/8/layout/radial2"/>
    <dgm:cxn modelId="{77FA5662-D2FE-4748-8658-DCF6970316BA}" type="presOf" srcId="{C7F7F98D-A35D-44D2-913C-BF2E19D6F738}" destId="{A10A6CAB-174D-4873-92FE-BBEBEC19BC14}" srcOrd="0" destOrd="0" presId="urn:microsoft.com/office/officeart/2005/8/layout/radial2"/>
    <dgm:cxn modelId="{B36F894D-A425-4FC1-91A0-E61DBA370AD8}" type="presOf" srcId="{BB57753B-E4E6-49F8-AB50-5D7AC3107998}" destId="{3246B9DB-AEDB-4EC5-BA45-791B6D135D30}" srcOrd="0" destOrd="0" presId="urn:microsoft.com/office/officeart/2005/8/layout/radial2"/>
    <dgm:cxn modelId="{C182BD93-E3A3-4BE4-945B-89A610B38CD0}" type="presOf" srcId="{DD812B65-208C-44AB-87E9-DEC0FAB1C1DB}" destId="{114CCDEB-026E-4D5D-A43E-20B5A0DA971B}" srcOrd="0" destOrd="0" presId="urn:microsoft.com/office/officeart/2005/8/layout/radial2"/>
    <dgm:cxn modelId="{B24C52CB-FEBA-45EE-81F6-77066E781389}" type="presOf" srcId="{811B76F8-2EA9-405C-9850-53CD28B61396}" destId="{3F2F190B-DE03-4B76-89FB-8B3A81D29CA2}" srcOrd="0" destOrd="0" presId="urn:microsoft.com/office/officeart/2005/8/layout/radial2"/>
    <dgm:cxn modelId="{EF8996EF-43FE-4E66-B411-6F4498BBF4A1}" type="presOf" srcId="{95198865-46F2-4E3B-9E13-6B1FA2E62085}" destId="{7FA8D8F4-280E-49FA-84A8-C28AF3E91A9F}" srcOrd="0" destOrd="0" presId="urn:microsoft.com/office/officeart/2005/8/layout/radial2"/>
    <dgm:cxn modelId="{B4FAC7D3-DAF3-41D4-83EF-4A122292E2D1}" type="presParOf" srcId="{3F2F190B-DE03-4B76-89FB-8B3A81D29CA2}" destId="{83A83BC0-6F12-4776-9231-B3A720863A3B}" srcOrd="0" destOrd="0" presId="urn:microsoft.com/office/officeart/2005/8/layout/radial2"/>
    <dgm:cxn modelId="{AE9BBD16-AC33-482E-B734-4346E7BAE592}" type="presParOf" srcId="{83A83BC0-6F12-4776-9231-B3A720863A3B}" destId="{3DD42218-3CF4-4168-8AF3-D0059DFB4579}" srcOrd="0" destOrd="0" presId="urn:microsoft.com/office/officeart/2005/8/layout/radial2"/>
    <dgm:cxn modelId="{E48168CD-E2D0-4C59-AAF7-E9E54EE4F6D9}" type="presParOf" srcId="{3DD42218-3CF4-4168-8AF3-D0059DFB4579}" destId="{569DB1AA-2D0A-46CE-8FBD-6A13BDC40497}" srcOrd="0" destOrd="0" presId="urn:microsoft.com/office/officeart/2005/8/layout/radial2"/>
    <dgm:cxn modelId="{D2E5378B-B0B3-4B7B-A8FE-A270788E6CA2}" type="presParOf" srcId="{3DD42218-3CF4-4168-8AF3-D0059DFB4579}" destId="{C7B0DD5E-5F76-4405-8F73-B008253FE783}" srcOrd="1" destOrd="0" presId="urn:microsoft.com/office/officeart/2005/8/layout/radial2"/>
    <dgm:cxn modelId="{0A0464E4-95B7-4D49-B9B5-0166DF35E25A}" type="presParOf" srcId="{83A83BC0-6F12-4776-9231-B3A720863A3B}" destId="{2EA77194-7389-4E2C-8AAD-0FB66DDD66B1}" srcOrd="1" destOrd="0" presId="urn:microsoft.com/office/officeart/2005/8/layout/radial2"/>
    <dgm:cxn modelId="{3F0714AB-9A69-4E6D-A88C-12A45619396A}" type="presParOf" srcId="{83A83BC0-6F12-4776-9231-B3A720863A3B}" destId="{67953586-946C-4549-AB37-7EEAF66E0F72}" srcOrd="2" destOrd="0" presId="urn:microsoft.com/office/officeart/2005/8/layout/radial2"/>
    <dgm:cxn modelId="{D287F9CB-08C6-4C73-A422-F5FF4CFFF0C0}" type="presParOf" srcId="{67953586-946C-4549-AB37-7EEAF66E0F72}" destId="{A10A6CAB-174D-4873-92FE-BBEBEC19BC14}" srcOrd="0" destOrd="0" presId="urn:microsoft.com/office/officeart/2005/8/layout/radial2"/>
    <dgm:cxn modelId="{CC4F9D72-CE2B-4D91-8A0D-77A0239BE016}" type="presParOf" srcId="{67953586-946C-4549-AB37-7EEAF66E0F72}" destId="{051281F6-D90C-4176-A40F-D0419A881A38}" srcOrd="1" destOrd="0" presId="urn:microsoft.com/office/officeart/2005/8/layout/radial2"/>
    <dgm:cxn modelId="{F7D2F990-DF98-4A7E-8983-EE89249F8201}" type="presParOf" srcId="{83A83BC0-6F12-4776-9231-B3A720863A3B}" destId="{7FA8D8F4-280E-49FA-84A8-C28AF3E91A9F}" srcOrd="3" destOrd="0" presId="urn:microsoft.com/office/officeart/2005/8/layout/radial2"/>
    <dgm:cxn modelId="{DE1E3E8D-7ED5-4EA5-8DB9-CCC72E377BE6}" type="presParOf" srcId="{83A83BC0-6F12-4776-9231-B3A720863A3B}" destId="{5383D2B6-44C0-409A-BD51-C858B4A56787}" srcOrd="4" destOrd="0" presId="urn:microsoft.com/office/officeart/2005/8/layout/radial2"/>
    <dgm:cxn modelId="{A6FB5A62-0DDA-47AA-9BB9-FF3BE634057A}" type="presParOf" srcId="{5383D2B6-44C0-409A-BD51-C858B4A56787}" destId="{E1BC4D54-12C2-423E-B3BF-DD549632A4EA}" srcOrd="0" destOrd="0" presId="urn:microsoft.com/office/officeart/2005/8/layout/radial2"/>
    <dgm:cxn modelId="{E18C579B-3C33-45EA-93E3-1D821D1609F7}" type="presParOf" srcId="{5383D2B6-44C0-409A-BD51-C858B4A56787}" destId="{53CF56EA-B1FA-4967-86D4-001FF24F6D63}" srcOrd="1" destOrd="0" presId="urn:microsoft.com/office/officeart/2005/8/layout/radial2"/>
    <dgm:cxn modelId="{EA141628-0D10-4FEF-9D2D-B12EAFC87E7F}" type="presParOf" srcId="{83A83BC0-6F12-4776-9231-B3A720863A3B}" destId="{3246B9DB-AEDB-4EC5-BA45-791B6D135D30}" srcOrd="5" destOrd="0" presId="urn:microsoft.com/office/officeart/2005/8/layout/radial2"/>
    <dgm:cxn modelId="{068F392D-F32E-4500-94ED-A987F93EC9D3}" type="presParOf" srcId="{83A83BC0-6F12-4776-9231-B3A720863A3B}" destId="{B22E99B9-DD33-40ED-8ED5-136575A15E11}" srcOrd="6" destOrd="0" presId="urn:microsoft.com/office/officeart/2005/8/layout/radial2"/>
    <dgm:cxn modelId="{57E76A07-3783-4BB3-B79D-B6BE7F42D7BE}" type="presParOf" srcId="{B22E99B9-DD33-40ED-8ED5-136575A15E11}" destId="{0CCAB7BD-D282-4C78-A131-26CCABCA4BE8}" srcOrd="0" destOrd="0" presId="urn:microsoft.com/office/officeart/2005/8/layout/radial2"/>
    <dgm:cxn modelId="{523EC791-D1D5-4DDB-9BBC-A6C3BDA452CF}" type="presParOf" srcId="{B22E99B9-DD33-40ED-8ED5-136575A15E11}" destId="{231A35C4-3428-4D0F-8A33-AD9EC079BBB7}" srcOrd="1" destOrd="0" presId="urn:microsoft.com/office/officeart/2005/8/layout/radial2"/>
    <dgm:cxn modelId="{1842AF9E-AAEE-4856-BAC2-49EC7643DD0F}" type="presParOf" srcId="{83A83BC0-6F12-4776-9231-B3A720863A3B}" destId="{114CCDEB-026E-4D5D-A43E-20B5A0DA971B}" srcOrd="7" destOrd="0" presId="urn:microsoft.com/office/officeart/2005/8/layout/radial2"/>
    <dgm:cxn modelId="{A4F24AC2-6AB2-46D0-974A-81EC5F190DB0}" type="presParOf" srcId="{83A83BC0-6F12-4776-9231-B3A720863A3B}" destId="{995C5737-112F-49C8-A883-28070808B120}" srcOrd="8" destOrd="0" presId="urn:microsoft.com/office/officeart/2005/8/layout/radial2"/>
    <dgm:cxn modelId="{54718208-0648-46A8-B43D-AB768003BB27}" type="presParOf" srcId="{995C5737-112F-49C8-A883-28070808B120}" destId="{DEF416D3-DE3F-45D4-8FD7-0CC9656B7D00}" srcOrd="0" destOrd="0" presId="urn:microsoft.com/office/officeart/2005/8/layout/radial2"/>
    <dgm:cxn modelId="{C538F844-427B-4A2A-A318-9394C19226D9}" type="presParOf" srcId="{995C5737-112F-49C8-A883-28070808B120}" destId="{2C0C3E2E-D562-49E9-B9CE-1E65BF5CD04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artinkiprovsio.ru/razdeli/kartinki/kartinki-s-tigrom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3513" y="1282700"/>
            <a:ext cx="8915400" cy="28137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окружающего мира</a:t>
            </a:r>
            <a:b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классе</a:t>
            </a:r>
            <a:b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«Звери – млекопитающие»</a:t>
            </a:r>
            <a:b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УМК «Начальная школа </a:t>
            </a:r>
            <a:br>
              <a:rPr lang="ru-RU" sz="31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века»</a:t>
            </a:r>
            <a:br>
              <a:rPr lang="ru-RU" sz="31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03513" y="3987800"/>
            <a:ext cx="8915400" cy="21590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Презентацию подготовила:</a:t>
            </a:r>
          </a:p>
          <a:p>
            <a:pPr algn="r"/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читель начальных классов</a:t>
            </a:r>
          </a:p>
          <a:p>
            <a:pPr algn="r"/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МОБУ «СОШ с. Ракитное»</a:t>
            </a:r>
          </a:p>
          <a:p>
            <a:pPr algn="r"/>
            <a:r>
              <a:rPr 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Дальнереченского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</a:t>
            </a:r>
          </a:p>
          <a:p>
            <a:pPr algn="r"/>
            <a:r>
              <a:rPr lang="ru-RU" b="1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Приморского края</a:t>
            </a:r>
            <a:endParaRPr lang="ru-RU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Демочко</a:t>
            </a:r>
            <a:r>
              <a:rPr lang="ru-RU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Галина Яковлевна</a:t>
            </a:r>
          </a:p>
          <a:p>
            <a:endParaRPr lang="ru-RU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белка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711200"/>
            <a:ext cx="4394200" cy="5410200"/>
          </a:xfrm>
        </p:spPr>
      </p:pic>
    </p:spTree>
    <p:extLst>
      <p:ext uri="{BB962C8B-B14F-4D97-AF65-F5344CB8AC3E}">
        <p14:creationId xmlns:p14="http://schemas.microsoft.com/office/powerpoint/2010/main" val="37849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сова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653798"/>
            <a:ext cx="4439460" cy="5607302"/>
          </a:xfrm>
        </p:spPr>
      </p:pic>
    </p:spTree>
    <p:extLst>
      <p:ext uri="{BB962C8B-B14F-4D97-AF65-F5344CB8AC3E}">
        <p14:creationId xmlns:p14="http://schemas.microsoft.com/office/powerpoint/2010/main" val="3681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400" y="624110"/>
            <a:ext cx="8939211" cy="396059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Этимология 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 </a:t>
            </a: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МЛЕКО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ПИТАЮЩИЕ</a:t>
            </a: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многих языках мира слово «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молоко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звучит как «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млеко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989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1524" y="1143000"/>
            <a:ext cx="8911687" cy="4241800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Животные </a:t>
            </a:r>
            <a:r>
              <a:rPr lang="ru-RU" sz="4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вокруг </a:t>
            </a:r>
            <a:r>
              <a:rPr lang="ru-RU" sz="4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нас.</a:t>
            </a:r>
            <a:br>
              <a:rPr lang="ru-RU" sz="4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Звери – млекопитающие. </a:t>
            </a:r>
          </a:p>
        </p:txBody>
      </p:sp>
    </p:spTree>
    <p:extLst>
      <p:ext uri="{BB962C8B-B14F-4D97-AF65-F5344CB8AC3E}">
        <p14:creationId xmlns:p14="http://schemas.microsoft.com/office/powerpoint/2010/main" val="38065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6917515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8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1017810"/>
            <a:ext cx="8911687" cy="45320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Звери </a:t>
            </a:r>
            <a:r>
              <a:rPr lang="ru-RU" b="1" i="1" dirty="0">
                <a:solidFill>
                  <a:srgbClr val="002060"/>
                </a:solidFill>
              </a:rPr>
              <a:t>выкармливают детенышей молоком, поэтому их называют </a:t>
            </a:r>
            <a:r>
              <a:rPr lang="ru-RU" b="1" i="1" dirty="0">
                <a:solidFill>
                  <a:schemeClr val="accent1"/>
                </a:solidFill>
              </a:rPr>
              <a:t>млекопитающими</a:t>
            </a:r>
            <a:r>
              <a:rPr lang="ru-RU" b="1" i="1" dirty="0">
                <a:solidFill>
                  <a:srgbClr val="002060"/>
                </a:solidFill>
              </a:rPr>
              <a:t>. Дикие звери живут везде: в жарких и холодных странах, в лесу, в море.</a:t>
            </a:r>
          </a:p>
        </p:txBody>
      </p:sp>
    </p:spTree>
    <p:extLst>
      <p:ext uri="{BB962C8B-B14F-4D97-AF65-F5344CB8AC3E}">
        <p14:creationId xmlns:p14="http://schemas.microsoft.com/office/powerpoint/2010/main" val="15682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Лес моей мечты</a:t>
            </a:r>
            <a:endParaRPr lang="ru-RU" sz="48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1765300"/>
            <a:ext cx="7150100" cy="4406900"/>
          </a:xfrm>
        </p:spPr>
      </p:pic>
    </p:spTree>
    <p:extLst>
      <p:ext uri="{BB962C8B-B14F-4D97-AF65-F5344CB8AC3E}">
        <p14:creationId xmlns:p14="http://schemas.microsoft.com/office/powerpoint/2010/main" val="37868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917848"/>
              </p:ext>
            </p:extLst>
          </p:nvPr>
        </p:nvGraphicFramePr>
        <p:xfrm>
          <a:off x="2667000" y="749300"/>
          <a:ext cx="8837613" cy="516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5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33668" cy="568653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презентации использованы:</a:t>
            </a:r>
            <a:b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рисунки школьников, занявших призовые места в творческом конкурсе «Лес для жизни», который проводился Всемирным фондом дикой природы Амурского филиала в Дальнереченском районе Приморского края весной 2013 г.: </a:t>
            </a:r>
            <a:b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«Лес моей мечты» – Елизавета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Сылко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«Лес моей мечты» 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Виктория Петрушенко;</a:t>
            </a:r>
            <a:b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3.»Любой птахе природа –дом» - Александр Шитов;</a:t>
            </a:r>
            <a:b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«Хозяин тайги» - Алексей Суханов;</a:t>
            </a:r>
            <a:b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«Легенда леса»- Кристина Аверьянова;</a:t>
            </a:r>
            <a:b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«Ловкий прыжок» -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Анна Билык;</a:t>
            </a:r>
            <a:b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Мамочка» – Альбина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Заричанская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Публицистическая статья «Берегите </a:t>
            </a:r>
            <a:r>
              <a:rPr lang="ru-RU" sz="2000" b="1" i="1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природу</a:t>
            </a:r>
            <a:r>
              <a:rPr lang="ru-RU" sz="2000" b="1" i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!» из </a:t>
            </a:r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сборника «Лес для жизни» 2012 г. – 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Никита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Доманюк</a:t>
            </a:r>
            <a:r>
              <a:rPr lang="ru-RU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hlinkClick r:id="rId2"/>
              </a:rPr>
              <a:t> </a:t>
            </a:r>
            <a:r>
              <a:rPr lang="ru-RU" sz="2000" dirty="0" smtClean="0">
                <a:hlinkClick r:id="rId2"/>
              </a:rPr>
              <a:t/>
            </a:r>
            <a:br>
              <a:rPr lang="ru-RU" sz="2000" dirty="0" smtClean="0">
                <a:hlinkClick r:id="rId2"/>
              </a:rPr>
            </a:br>
            <a:r>
              <a:rPr lang="ru-RU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3) интернет –ресурсы  </a:t>
            </a:r>
            <a:r>
              <a:rPr lang="en-US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://kartinkiprovsio.ru/</a:t>
            </a:r>
            <a:r>
              <a:rPr lang="en-US" sz="2000" b="1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razd</a:t>
            </a:r>
            <a:r>
              <a:rPr lang="en-US" sz="20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…</a:t>
            </a:r>
            <a:r>
              <a:rPr lang="ru-R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1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8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содействовать расширению представлений детей о мире животных: зверях - млекопитающих.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УЧИТЬ: 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опознавать животное, млекопитающее;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называть детёнышей отдельных зверей;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классифицировать животных (млекопитающих) по их видам (дикие – домашние);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ориентироваться  в  ситуациях, связанных с поведением вблизи с дикими животными. 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СОДЕЙСТВОВАТЬ РАЗВИТИЮ: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познавательной и речевой активности;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нестандартного мышления;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творческих способностей;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др.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ВОСПИТЫВАТЬ: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уважение к «братьям нашим меньшим»;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бережное отношение к природе;</a:t>
            </a:r>
            <a:b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взаимопонимание к своим одноклассникам.</a:t>
            </a:r>
          </a:p>
        </p:txBody>
      </p:sp>
    </p:spTree>
    <p:extLst>
      <p:ext uri="{BB962C8B-B14F-4D97-AF65-F5344CB8AC3E}">
        <p14:creationId xmlns:p14="http://schemas.microsoft.com/office/powerpoint/2010/main" val="1663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41600" y="1930400"/>
            <a:ext cx="4434691" cy="43561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Прозвенел звонок…  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Подготовим </a:t>
            </a:r>
            <a:r>
              <a:rPr lang="ru-RU" sz="24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наши ушки….</a:t>
            </a:r>
          </a:p>
          <a:p>
            <a:r>
              <a:rPr lang="ru-RU" sz="24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настроим свои глазки…</a:t>
            </a:r>
            <a:endParaRPr lang="ru-RU" sz="24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378699" y="1930400"/>
            <a:ext cx="4113211" cy="397344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- начался урок!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- слушаем внимательно!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- будем наблюдательны!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правила </a:t>
            </a:r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на уроке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03612" y="2095500"/>
            <a:ext cx="6580188" cy="3777622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Хочешь </a:t>
            </a:r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ответить – подними руку!</a:t>
            </a:r>
          </a:p>
          <a:p>
            <a:pPr lvl="0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Внимательно слушай учителя и товарищей!</a:t>
            </a:r>
          </a:p>
          <a:p>
            <a:pPr lvl="0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Внимательно наблюдай!</a:t>
            </a:r>
          </a:p>
          <a:p>
            <a:pPr lvl="0"/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Относись к одноклассникам так, как хочешь, чтобы они  относились к тебе.</a:t>
            </a:r>
          </a:p>
        </p:txBody>
      </p:sp>
    </p:spTree>
    <p:extLst>
      <p:ext uri="{BB962C8B-B14F-4D97-AF65-F5344CB8AC3E}">
        <p14:creationId xmlns:p14="http://schemas.microsoft.com/office/powerpoint/2010/main" val="38583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тот удивительный мир…</a:t>
            </a:r>
            <a:endParaRPr lang="ru-RU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765300"/>
            <a:ext cx="7048500" cy="4445000"/>
          </a:xfrm>
        </p:spPr>
      </p:pic>
    </p:spTree>
    <p:extLst>
      <p:ext uri="{BB962C8B-B14F-4D97-AF65-F5344CB8AC3E}">
        <p14:creationId xmlns:p14="http://schemas.microsoft.com/office/powerpoint/2010/main" val="13015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тигр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01" y="1210468"/>
            <a:ext cx="5778500" cy="4529931"/>
          </a:xfrm>
        </p:spPr>
      </p:pic>
    </p:spTree>
    <p:extLst>
      <p:ext uri="{BB962C8B-B14F-4D97-AF65-F5344CB8AC3E}">
        <p14:creationId xmlns:p14="http://schemas.microsoft.com/office/powerpoint/2010/main" val="12210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медведь</a:t>
            </a:r>
            <a:endParaRPr lang="ru-RU" sz="4800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704576"/>
            <a:ext cx="4405560" cy="5454924"/>
          </a:xfrm>
        </p:spPr>
      </p:pic>
    </p:spTree>
    <p:extLst>
      <p:ext uri="{BB962C8B-B14F-4D97-AF65-F5344CB8AC3E}">
        <p14:creationId xmlns:p14="http://schemas.microsoft.com/office/powerpoint/2010/main" val="5589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лиса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709415"/>
            <a:ext cx="4406900" cy="5499521"/>
          </a:xfrm>
        </p:spPr>
      </p:pic>
    </p:spTree>
    <p:extLst>
      <p:ext uri="{BB962C8B-B14F-4D97-AF65-F5344CB8AC3E}">
        <p14:creationId xmlns:p14="http://schemas.microsoft.com/office/powerpoint/2010/main" val="1199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олень</a:t>
            </a:r>
            <a:endParaRPr lang="ru-RU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736600"/>
            <a:ext cx="4510089" cy="5283200"/>
          </a:xfrm>
        </p:spPr>
      </p:pic>
    </p:spTree>
    <p:extLst>
      <p:ext uri="{BB962C8B-B14F-4D97-AF65-F5344CB8AC3E}">
        <p14:creationId xmlns:p14="http://schemas.microsoft.com/office/powerpoint/2010/main" val="6902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119</Words>
  <Application>Microsoft Office PowerPoint</Application>
  <PresentationFormat>Широкоэкранный</PresentationFormat>
  <Paragraphs>39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Легкий дым</vt:lpstr>
      <vt:lpstr>Урок окружающего мира в 1 классе «Звери – млекопитающие» УМК «Начальная школа  21 века» </vt:lpstr>
      <vt:lpstr>Цель: содействовать расширению представлений детей о мире животных: зверях - млекопитающих. Задачи: УЧИТЬ:  опознавать животное, млекопитающее; называть детёнышей отдельных зверей; классифицировать животных (млекопитающих) по их видам (дикие – домашние); ориентироваться  в  ситуациях, связанных с поведением вблизи с дикими животными.  СОДЕЙСТВОВАТЬ РАЗВИТИЮ: познавательной и речевой активности; нестандартного мышления; творческих способностей; и др. ВОСПИТЫВАТЬ: уважение к «братьям нашим меньшим»; бережное отношение к природе; доброжелательность и взаимопонимание к своим одноклассникам.</vt:lpstr>
      <vt:lpstr>Презентация PowerPoint</vt:lpstr>
      <vt:lpstr>     правила работы на уроке</vt:lpstr>
      <vt:lpstr>этот удивительный мир…</vt:lpstr>
      <vt:lpstr>тигр</vt:lpstr>
      <vt:lpstr>медведь</vt:lpstr>
      <vt:lpstr>лиса</vt:lpstr>
      <vt:lpstr>олень</vt:lpstr>
      <vt:lpstr>белка</vt:lpstr>
      <vt:lpstr>сова</vt:lpstr>
      <vt:lpstr>  Этимология слова «МЛЕКОПИТАЮЩИЕ».  На многих языках мира слово «молоко» звучит как «млеко»</vt:lpstr>
      <vt:lpstr> Животные вокруг нас.  Звери – млекопитающие. </vt:lpstr>
      <vt:lpstr>Презентация PowerPoint</vt:lpstr>
      <vt:lpstr> Звери выкармливают детенышей молоком, поэтому их называют млекопитающими. Дикие звери живут везде: в жарких и холодных странах, в лесу, в море.</vt:lpstr>
      <vt:lpstr>Лес моей мечты</vt:lpstr>
      <vt:lpstr>Презентация PowerPoint</vt:lpstr>
      <vt:lpstr> В презентации использованы: 1) рисунки школьников, занявших призовые места в творческом конкурсе «Лес для жизни», который проводился Всемирным фондом дикой природы Амурского филиала в Дальнереченском районе Приморского края весной 2013 г.:  1. «Лес моей мечты» – Елизавета Сылко; 2.  «Лес моей мечты» - Виктория Петрушенко; 3.»Любой птахе природа –дом» - Александр Шитов; 4. «Хозяин тайги» - Алексей Суханов; 5. «Легенда леса»- Кристина Аверьянова; 6. «Ловкий прыжок» - Анна Билык; 8. Мамочка» – Альбина Заричанская. 2) Публицистическая статья «Берегите природу!» из сборника «Лес для жизни» 2012 г. – Никита Доманюк.  3) интернет –ресурсы  http://kartinkiprovsio.ru/razd…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user</cp:lastModifiedBy>
  <cp:revision>22</cp:revision>
  <dcterms:created xsi:type="dcterms:W3CDTF">2013-12-11T23:21:41Z</dcterms:created>
  <dcterms:modified xsi:type="dcterms:W3CDTF">2015-01-05T07:50:06Z</dcterms:modified>
</cp:coreProperties>
</file>