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75" r:id="rId3"/>
    <p:sldId id="259" r:id="rId4"/>
    <p:sldId id="262" r:id="rId5"/>
    <p:sldId id="260" r:id="rId6"/>
    <p:sldId id="276" r:id="rId7"/>
    <p:sldId id="261" r:id="rId8"/>
    <p:sldId id="263" r:id="rId9"/>
    <p:sldId id="265" r:id="rId10"/>
    <p:sldId id="264" r:id="rId11"/>
    <p:sldId id="266" r:id="rId12"/>
    <p:sldId id="267" r:id="rId13"/>
    <p:sldId id="269" r:id="rId14"/>
    <p:sldId id="268" r:id="rId15"/>
    <p:sldId id="273" r:id="rId16"/>
    <p:sldId id="274" r:id="rId17"/>
    <p:sldId id="270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4" d="100"/>
          <a:sy n="64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p=23&amp;text=%D1%82%D1%91%D1%82%D1%83%D1%88%D0%BA%D0%B0%20%D1%81%D0%BE%D0%B2%D0%B0&amp;pos=695&amp;uinfo=sw-1349-sh-627-fw-1124-fh-448-pd-1&amp;rpt=simage&amp;img_url=http://videokid.ru/wp-content/uploads/2013/04/0663-320x180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p=2&amp;text=%D1%82%D1%91%D1%82%D1%83%D1%88%D0%BA%D0%B0%20%D1%81%D0%BE%D0%B2%D0%B0%20%D0%B0%D0%B7%D0%B1%D1%83%D0%BA%D0%B0%20%D0%BC%D0%B0%D0%BB%D1%8B%D1%88%D0%BA%D0%B0%20%D1%81%D0%BC%D0%BE%D1%82%D1%80%D0%B5%D1%82%D1%8C%20%D0%BE%D0%BD%D0%BB%D0%B0%D0%B9%D0%BD%20%D0%B2%D1%81%D0%B5%20%D1%81%D0%B5%D1%80%D0%B8%D0%B8%20%D0%BF%D0%BE%D0%B4%D1%80%D1%8F%D0%B4&amp;pos=70&amp;uinfo=sw-1349-sh-627-fw-1124-fh-448-pd-1&amp;rpt=simage&amp;img_url=http://img.zoneland.ru/thumbs5/577816Uroki_Tetushki_Sovy_-_Azbuka-Malyshka_2-02-08_814.jpg.jp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images.yandex.ru/yandsearch?text=%D0%B0%D0%BD%D0%B8%D0%BC%D0%B0%D1%86%D0%B8%D1%8F%20%D0%BA%D0%BE%D0%BB%D0%BE%D0%BA%D0%BE%D0%BB%D1%8C%D1%87%D0%B8%D0%BA&amp;pos=5&amp;uinfo=sw-1349-sh-627-fw-1124-fh-448-pd-1&amp;rpt=simage&amp;img_url=http://img1.liveinternet.ru/images/attach/c/0/46/18/46018455_1246900668_14.gi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images.yandex.ru/yandsearch?p=21&amp;text=%D1%82%D1%91%D1%82%D1%83%D1%88%D0%BA%D0%B0%20%D1%81%D0%BE%D0%B2%D0%B0&amp;pos=634&amp;uinfo=sw-1349-sh-627-fw-1124-fh-448-pd-1&amp;rpt=simage&amp;img_url=http://dmov.tv/uploads/posts/2013-05/1369756820_2013-05-28_185905.pn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p=6&amp;text=%D1%82%D1%91%D1%82%D1%83%D1%88%D0%BA%D0%B0%20%D1%81%D0%BE%D0%B2%D0%B0%20%D0%B0%D0%B7%D0%B1%D1%83%D0%BA%D0%B0%20%D0%BC%D0%B0%D0%BB%D1%8B%D1%88%D0%BA%D0%B0%20%D1%81%D0%BC%D0%BE%D1%82%D1%80%D0%B5%D1%82%D1%8C%20%D0%BE%D0%BD%D0%BB%D0%B0%D0%B9%D0%BD%20%D0%B2%D1%81%D0%B5%20%D1%81%D0%B5%D1%80%D0%B8%D0%B8%20%D0%BF%D0%BE%D0%B4%D1%80%D1%8F%D0%B4&amp;pos=206&amp;uinfo=sw-1349-sh-627-fw-1124-fh-448-pd-1&amp;rpt=simage&amp;img_url=http://proc.com.ua/uploads/posts/2013-05/1367567021_a_m_dvd5-3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Урок русского языка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 1 классе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«Перенос слов»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ОС «Школа 2100»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544168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Ионова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Марина Владимировна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учитель начальных классов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МБОУ СОШ №101 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Кировского района г.о.Самара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635896" y="1628800"/>
            <a:ext cx="2232248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-ка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ден</a:t>
            </a:r>
            <a:r>
              <a:rPr lang="ru-RU" sz="44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ь</a:t>
            </a:r>
            <a:r>
              <a:rPr lang="ru-RU" sz="4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-ки</a:t>
            </a:r>
            <a: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кон</a:t>
            </a:r>
            <a:r>
              <a:rPr lang="ru-RU" sz="44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ь</a:t>
            </a:r>
            <a:r>
              <a:rPr lang="ru-RU" sz="4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-ки</a:t>
            </a:r>
            <a: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от</a:t>
            </a:r>
            <a:r>
              <a:rPr lang="ru-RU" sz="44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ъ</a:t>
            </a:r>
            <a:r>
              <a:rPr lang="ru-RU" sz="4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-езд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9344" y="404664"/>
            <a:ext cx="59046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буквы Й, Ъ и Ь знаки </a:t>
            </a:r>
          </a:p>
          <a:p>
            <a:r>
              <a:rPr lang="ru-RU" sz="2800" b="1" dirty="0" smtClean="0"/>
              <a:t>не</a:t>
            </a:r>
            <a:r>
              <a:rPr lang="ru-RU" sz="2800" dirty="0" smtClean="0"/>
              <a:t> переносятся на следующую строку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76672"/>
            <a:ext cx="2304256" cy="1938992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4000" i="1" dirty="0" smtClean="0"/>
              <a:t> ...Ъ-..,</a:t>
            </a:r>
          </a:p>
          <a:p>
            <a:r>
              <a:rPr lang="ru-RU" sz="4000" i="1" dirty="0" smtClean="0"/>
              <a:t> …Ь-..,</a:t>
            </a:r>
          </a:p>
          <a:p>
            <a:r>
              <a:rPr lang="ru-RU" sz="4000" i="1" dirty="0" smtClean="0"/>
              <a:t> …Й-…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491880" y="2348880"/>
            <a:ext cx="237626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/>
              <a:t>О</a:t>
            </a:r>
            <a:r>
              <a:rPr lang="ru-RU" sz="4000" dirty="0" smtClean="0"/>
              <a:t>бед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/>
              <a:t>кра</a:t>
            </a:r>
            <a:r>
              <a:rPr lang="ru-RU" sz="4400" b="1" dirty="0" smtClean="0"/>
              <a:t>я</a:t>
            </a:r>
            <a:r>
              <a:rPr lang="ru-RU" sz="4000" dirty="0" smtClean="0"/>
              <a:t>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я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ма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lang="ru-RU" sz="4400" b="1" dirty="0" smtClean="0">
                <a:ea typeface="Times New Roman" pitchFamily="18" charset="0"/>
                <a:cs typeface="Arial" pitchFamily="34" charset="0"/>
              </a:rPr>
              <a:t>е</a:t>
            </a:r>
            <a:r>
              <a:rPr lang="ru-RU" sz="4000" dirty="0" smtClean="0">
                <a:ea typeface="Times New Roman" pitchFamily="18" charset="0"/>
                <a:cs typeface="Arial" pitchFamily="34" charset="0"/>
              </a:rPr>
              <a:t>жи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88640"/>
            <a:ext cx="2304256" cy="130482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1628800"/>
            <a:ext cx="2304256" cy="125686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059832" y="836712"/>
            <a:ext cx="58681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нельзя оставлять на строчке или переносить одну букву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548680"/>
            <a:ext cx="2036798" cy="129614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563888" y="836712"/>
            <a:ext cx="57655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слово из 1 слога </a:t>
            </a:r>
          </a:p>
          <a:p>
            <a:r>
              <a:rPr lang="ru-RU" sz="2800" b="1" dirty="0" smtClean="0"/>
              <a:t>не</a:t>
            </a:r>
            <a:r>
              <a:rPr lang="ru-RU" sz="2800" dirty="0" smtClean="0"/>
              <a:t> переносится</a:t>
            </a:r>
            <a:endParaRPr lang="ru-RU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07904" y="2348880"/>
            <a:ext cx="2376264" cy="369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/>
              <a:t>ток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/>
              <a:t>лук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страх</a:t>
            </a:r>
            <a:b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lang="ru-RU" sz="4000" dirty="0" smtClean="0">
                <a:ea typeface="Times New Roman" pitchFamily="18" charset="0"/>
                <a:cs typeface="Arial" pitchFamily="34" charset="0"/>
              </a:rPr>
              <a:t>сон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4139952" y="4077072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4139952" y="3140968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4716016" y="5013176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4139952" y="5949280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548680"/>
            <a:ext cx="2569457" cy="136815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3568" y="2420888"/>
            <a:ext cx="2592288" cy="70788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...С — С...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573016"/>
            <a:ext cx="2376264" cy="1938992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4000" i="1" dirty="0" smtClean="0"/>
              <a:t> ...Ъ- …</a:t>
            </a:r>
          </a:p>
          <a:p>
            <a:r>
              <a:rPr lang="ru-RU" sz="4000" i="1" dirty="0" smtClean="0"/>
              <a:t> … Ь- …</a:t>
            </a:r>
          </a:p>
          <a:p>
            <a:r>
              <a:rPr lang="ru-RU" sz="4000" i="1" dirty="0" smtClean="0"/>
              <a:t> … Й- …</a:t>
            </a:r>
            <a:endParaRPr lang="ru-RU" sz="40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5724128" y="476672"/>
            <a:ext cx="2304256" cy="2481003"/>
            <a:chOff x="5724128" y="476672"/>
            <a:chExt cx="2304256" cy="2481003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724128" y="476672"/>
              <a:ext cx="2304256" cy="130482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724128" y="1700808"/>
              <a:ext cx="2304256" cy="1256867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</p:pic>
      </p:grp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868144" y="3789040"/>
            <a:ext cx="2036798" cy="129614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611560" y="548680"/>
            <a:ext cx="7992888" cy="172923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000" b="1" dirty="0" smtClean="0"/>
              <a:t>Алгоритм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«К</a:t>
            </a:r>
            <a: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ак действовать, </a:t>
            </a:r>
            <a:b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если надо перенести слово»</a:t>
            </a:r>
            <a:endParaRPr lang="ru-RU" sz="4000" dirty="0"/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395536" y="328498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ea typeface="Times New Roman" pitchFamily="18" charset="0"/>
                <a:cs typeface="Arial" pitchFamily="34" charset="0"/>
              </a:rPr>
              <a:t>Делим на слоги</a:t>
            </a:r>
            <a:endParaRPr lang="ru-RU" sz="1400" dirty="0" smtClean="0">
              <a:cs typeface="Arial" pitchFamily="34" charset="0"/>
            </a:endParaRPr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467544" y="494116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Записываем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395536" y="407707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Вспоминаем правило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3"/>
          <p:cNvSpPr txBox="1">
            <a:spLocks/>
          </p:cNvSpPr>
          <p:nvPr/>
        </p:nvSpPr>
        <p:spPr>
          <a:xfrm>
            <a:off x="395536" y="256490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ea typeface="Times New Roman" pitchFamily="18" charset="0"/>
                <a:cs typeface="Arial" pitchFamily="34" charset="0"/>
              </a:rPr>
              <a:t>Читаем слово</a:t>
            </a:r>
            <a:endParaRPr lang="ru-RU" sz="1400" dirty="0" smtClean="0">
              <a:cs typeface="Arial" pitchFamily="34" charset="0"/>
            </a:endParaRPr>
          </a:p>
        </p:txBody>
      </p:sp>
      <p:pic>
        <p:nvPicPr>
          <p:cNvPr id="6146" name="Picture 2" descr="http://videokid.ru/wp-content/uploads/2013/04/066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60099" y="4005064"/>
            <a:ext cx="3323861" cy="249289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3"/>
          <p:cNvSpPr txBox="1">
            <a:spLocks/>
          </p:cNvSpPr>
          <p:nvPr/>
        </p:nvSpPr>
        <p:spPr>
          <a:xfrm>
            <a:off x="395536" y="328498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400" dirty="0" smtClean="0">
              <a:cs typeface="Arial" pitchFamily="34" charset="0"/>
            </a:endParaRPr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395536" y="407707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3"/>
          <p:cNvSpPr txBox="1">
            <a:spLocks/>
          </p:cNvSpPr>
          <p:nvPr/>
        </p:nvSpPr>
        <p:spPr>
          <a:xfrm>
            <a:off x="395536" y="256490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400" dirty="0" smtClean="0"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60" y="1599107"/>
            <a:ext cx="799288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Осень, касса, долька, юла, пень, ветер, лайка, сорт, ягода, клён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3"/>
          <p:cNvSpPr txBox="1">
            <a:spLocks/>
          </p:cNvSpPr>
          <p:nvPr/>
        </p:nvSpPr>
        <p:spPr>
          <a:xfrm>
            <a:off x="395536" y="328498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400" dirty="0" smtClean="0">
              <a:cs typeface="Arial" pitchFamily="34" charset="0"/>
            </a:endParaRPr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395536" y="407707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3"/>
          <p:cNvSpPr txBox="1">
            <a:spLocks/>
          </p:cNvSpPr>
          <p:nvPr/>
        </p:nvSpPr>
        <p:spPr>
          <a:xfrm>
            <a:off x="395536" y="256490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400" dirty="0" smtClean="0"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60" y="1247274"/>
            <a:ext cx="79928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Кас-са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доль-ка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ве-тер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лай-ка,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яго-да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95536" y="3933056"/>
            <a:ext cx="79928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Осень, юла, пень, сорт, клён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7584" y="548680"/>
            <a:ext cx="7632848" cy="792088"/>
          </a:xfrm>
        </p:spPr>
        <p:style>
          <a:lnRef idx="3">
            <a:schemeClr val="lt1"/>
          </a:lnRef>
          <a:fillRef idx="1001">
            <a:schemeClr val="lt2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Сегодня на уроке: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1484784"/>
            <a:ext cx="80648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Я научился…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Было интересно…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Было трудно…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Могу похвалить себя за то, что…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Могу похвалить одноклассников за то, что…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Больше всего мне понравилось…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Мне показалось важным…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Для меня было открытием…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6840760" cy="97955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 новых встреч!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 descr="http://img.zoneland.ru/images5/577816Uroki_Tetushki_Sovy_-_Azbuka-Malyshka_2-02-08_814.jp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79712" y="1988840"/>
            <a:ext cx="5181600" cy="388620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3429000"/>
            <a:ext cx="6707088" cy="12893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9698" name="Picture 2" descr="http://s49.radikal.ru/i125/1003/dd/459ad1c6bb55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51720" y="836712"/>
            <a:ext cx="5760634" cy="38884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772816"/>
            <a:ext cx="81369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dirty="0" err="1" smtClean="0"/>
              <a:t>Су</a:t>
            </a:r>
            <a:r>
              <a:rPr lang="ru-RU" sz="4400" b="1" i="1" u="sng" dirty="0" err="1" smtClean="0"/>
              <a:t>__</a:t>
            </a:r>
            <a:r>
              <a:rPr lang="ru-RU" sz="4400" i="1" dirty="0" err="1" smtClean="0"/>
              <a:t>ота</a:t>
            </a:r>
            <a:r>
              <a:rPr lang="ru-RU" sz="4400" i="1" dirty="0" smtClean="0"/>
              <a:t>, </a:t>
            </a:r>
            <a:r>
              <a:rPr lang="ru-RU" sz="4400" i="1" dirty="0" err="1" smtClean="0"/>
              <a:t>с</a:t>
            </a:r>
            <a:r>
              <a:rPr lang="ru-RU" sz="4400" b="1" i="1" u="sng" dirty="0" err="1" smtClean="0"/>
              <a:t>_</a:t>
            </a:r>
            <a:r>
              <a:rPr lang="ru-RU" sz="4400" i="1" dirty="0" err="1" smtClean="0"/>
              <a:t>рока</a:t>
            </a:r>
            <a:r>
              <a:rPr lang="ru-RU" sz="4400" i="1" dirty="0" smtClean="0"/>
              <a:t>, </a:t>
            </a:r>
            <a:r>
              <a:rPr lang="ru-RU" sz="4400" i="1" dirty="0" err="1" smtClean="0"/>
              <a:t>кла</a:t>
            </a:r>
            <a:r>
              <a:rPr lang="ru-RU" sz="4400" b="1" i="1" u="sng" dirty="0" err="1" smtClean="0"/>
              <a:t>__</a:t>
            </a:r>
            <a:r>
              <a:rPr lang="ru-RU" sz="4400" i="1" dirty="0" smtClean="0"/>
              <a:t>, </a:t>
            </a:r>
            <a:r>
              <a:rPr lang="ru-RU" sz="4400" i="1" dirty="0" err="1" smtClean="0"/>
              <a:t>гру</a:t>
            </a:r>
            <a:r>
              <a:rPr lang="ru-RU" sz="4400" b="1" i="1" u="sng" dirty="0" err="1" smtClean="0"/>
              <a:t>__</a:t>
            </a:r>
            <a:r>
              <a:rPr lang="ru-RU" sz="4400" i="1" dirty="0" err="1" smtClean="0"/>
              <a:t>а</a:t>
            </a:r>
            <a:r>
              <a:rPr lang="ru-RU" sz="4400" i="1" dirty="0" smtClean="0"/>
              <a:t>, </a:t>
            </a:r>
            <a:r>
              <a:rPr lang="ru-RU" sz="4400" i="1" dirty="0" err="1" smtClean="0"/>
              <a:t>то</a:t>
            </a:r>
            <a:r>
              <a:rPr lang="ru-RU" sz="4400" b="1" i="1" u="sng" dirty="0" err="1" smtClean="0"/>
              <a:t>__</a:t>
            </a:r>
            <a:r>
              <a:rPr lang="ru-RU" sz="4400" i="1" dirty="0" err="1" smtClean="0"/>
              <a:t>а</a:t>
            </a:r>
            <a:r>
              <a:rPr lang="ru-RU" sz="4400" i="1" dirty="0" smtClean="0"/>
              <a:t>, </a:t>
            </a:r>
            <a:r>
              <a:rPr lang="ru-RU" sz="4400" i="1" dirty="0" err="1" smtClean="0"/>
              <a:t>ма</a:t>
            </a:r>
            <a:r>
              <a:rPr lang="ru-RU" sz="4400" b="1" i="1" u="sng" dirty="0" err="1" smtClean="0"/>
              <a:t>__</a:t>
            </a:r>
            <a:r>
              <a:rPr lang="ru-RU" sz="4400" i="1" dirty="0" err="1" smtClean="0"/>
              <a:t>а</a:t>
            </a:r>
            <a:r>
              <a:rPr lang="ru-RU" sz="4400" i="1" dirty="0" smtClean="0"/>
              <a:t>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772817"/>
            <a:ext cx="81369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dirty="0" smtClean="0"/>
              <a:t>Су</a:t>
            </a:r>
            <a:r>
              <a:rPr lang="ru-RU" sz="4400" b="1" i="1" u="sng" dirty="0" smtClean="0"/>
              <a:t>бб</a:t>
            </a:r>
            <a:r>
              <a:rPr lang="ru-RU" sz="4400" i="1" dirty="0" smtClean="0"/>
              <a:t>ота, с</a:t>
            </a:r>
            <a:r>
              <a:rPr lang="ru-RU" sz="4400" b="1" i="1" u="sng" dirty="0" smtClean="0"/>
              <a:t>о</a:t>
            </a:r>
            <a:r>
              <a:rPr lang="ru-RU" sz="4400" i="1" dirty="0" smtClean="0"/>
              <a:t>рока, кла</a:t>
            </a:r>
            <a:r>
              <a:rPr lang="ru-RU" sz="4400" b="1" i="1" u="sng" dirty="0" smtClean="0"/>
              <a:t>сс</a:t>
            </a:r>
            <a:r>
              <a:rPr lang="ru-RU" sz="4400" i="1" dirty="0" smtClean="0"/>
              <a:t>, гру</a:t>
            </a:r>
            <a:r>
              <a:rPr lang="ru-RU" sz="4400" b="1" i="1" u="sng" dirty="0" smtClean="0"/>
              <a:t>пп</a:t>
            </a:r>
            <a:r>
              <a:rPr lang="ru-RU" sz="4400" i="1" dirty="0" smtClean="0"/>
              <a:t>а, то</a:t>
            </a:r>
            <a:r>
              <a:rPr lang="ru-RU" sz="4400" b="1" i="1" u="sng" dirty="0" smtClean="0"/>
              <a:t>нн</a:t>
            </a:r>
            <a:r>
              <a:rPr lang="ru-RU" sz="4400" i="1" dirty="0" smtClean="0"/>
              <a:t>а, ма</a:t>
            </a:r>
            <a:r>
              <a:rPr lang="ru-RU" sz="4400" b="1" i="1" u="sng" dirty="0" smtClean="0"/>
              <a:t>сс</a:t>
            </a:r>
            <a:r>
              <a:rPr lang="ru-RU" sz="4400" i="1" dirty="0" smtClean="0"/>
              <a:t>а.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71600" y="1548950"/>
            <a:ext cx="705678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Правила переноса слов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dmov.tv/uploads/posts/2013-05/1369756820_2013-05-28_185905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476672"/>
            <a:ext cx="8663196" cy="583264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476672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Мы - исследователи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55576" y="1412195"/>
            <a:ext cx="7776864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План работы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Прочитайте слова на листе.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Обратите внимание на выделенные буквы.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Посмотрите, где стоит знак переноса.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Догадайтесь, какое здесь правило переноса.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pic>
        <p:nvPicPr>
          <p:cNvPr id="13314" name="Picture 2" descr="http://proc.com.ua/uploads/posts/2013-05/thumbs/1367567021_a_m_dvd5-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4168" y="4336301"/>
            <a:ext cx="2646293" cy="211703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443006"/>
            <a:ext cx="2497449" cy="132981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987824" y="1628800"/>
            <a:ext cx="55446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err="1" smtClean="0"/>
              <a:t>то-пор</a:t>
            </a:r>
            <a:endParaRPr lang="ru-RU" sz="4400" dirty="0" smtClean="0"/>
          </a:p>
          <a:p>
            <a:endParaRPr lang="ru-RU" sz="4400" dirty="0" smtClean="0"/>
          </a:p>
          <a:p>
            <a:r>
              <a:rPr lang="ru-RU" sz="4400" dirty="0" err="1" smtClean="0"/>
              <a:t>вес-на</a:t>
            </a:r>
            <a:endParaRPr lang="ru-RU" sz="4400" dirty="0" smtClean="0"/>
          </a:p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err="1" smtClean="0"/>
              <a:t>ре-бя-та</a:t>
            </a:r>
            <a:endParaRPr lang="ru-RU" sz="4400" dirty="0" smtClean="0"/>
          </a:p>
          <a:p>
            <a:endParaRPr lang="ru-RU" sz="4400" dirty="0" smtClean="0"/>
          </a:p>
          <a:p>
            <a:r>
              <a:rPr lang="ru-RU" sz="4400" dirty="0" err="1" smtClean="0"/>
              <a:t>сол-ныш-ко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4427984" y="2276872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3491880" y="2276872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3563888" y="3645024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4788024" y="3645024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5436096" y="5013176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3563888" y="5013176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3491880" y="6381328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6372200" y="6381328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4860032" y="6381328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4499992" y="5013176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347864" y="548680"/>
            <a:ext cx="540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слово переносится по слогам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987824" y="2149019"/>
            <a:ext cx="316835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4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н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4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lang="ru-RU" sz="4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 - н</a:t>
            </a:r>
            <a: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131840" y="332656"/>
            <a:ext cx="568863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середине слова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две одинаковые согласные буквы, то знак переноса ставится между ними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67544" y="728700"/>
            <a:ext cx="2555776" cy="70788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...С — С...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0" grpId="0"/>
      <p:bldP spid="2253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281</Words>
  <Application>Microsoft Office PowerPoint</Application>
  <PresentationFormat>Экран (4:3)</PresentationFormat>
  <Paragraphs>65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Урок русского языка  в 1 классе «Перенос слов» ОС «Школа 2100»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Алгоритм «Как действовать,  если надо перенести слово»</vt:lpstr>
      <vt:lpstr>Слайд 15</vt:lpstr>
      <vt:lpstr>Слайд 16</vt:lpstr>
      <vt:lpstr>Сегодня на уроке:</vt:lpstr>
      <vt:lpstr>До новых встреч!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1 классе «Перенос слов» ОС «Школа 2100» </dc:title>
  <dc:creator>user</dc:creator>
  <cp:lastModifiedBy>user</cp:lastModifiedBy>
  <cp:revision>23</cp:revision>
  <dcterms:created xsi:type="dcterms:W3CDTF">2013-10-16T17:07:40Z</dcterms:created>
  <dcterms:modified xsi:type="dcterms:W3CDTF">2014-05-10T05:45:47Z</dcterms:modified>
</cp:coreProperties>
</file>