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6" r:id="rId1"/>
  </p:sldMasterIdLst>
  <p:sldIdLst>
    <p:sldId id="273" r:id="rId2"/>
    <p:sldId id="272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152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875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5145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178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0056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171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52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687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085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470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172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133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340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866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585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872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30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  <p:sldLayoutId id="2147483760" r:id="rId14"/>
    <p:sldLayoutId id="2147483761" r:id="rId15"/>
    <p:sldLayoutId id="214748376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62546" y="117693"/>
            <a:ext cx="6096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190500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Мы говорим, она течет;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90500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Мы говорим, она играет;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90500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Она бежит всегда вперед,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90500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 никуда не убегает.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90500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морях и реках обитает,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90500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часто по небу летает.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90500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как наскучит ей летать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90500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землю падает опять.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90500" algn="r">
              <a:lnSpc>
                <a:spcPct val="150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Вода)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93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7745" y="311728"/>
            <a:ext cx="8534400" cy="17526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Вода может быть </a:t>
            </a:r>
            <a:endParaRPr lang="ru-RU" sz="40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177636" y="1731818"/>
            <a:ext cx="1789907" cy="1330037"/>
          </a:xfrm>
          <a:prstGeom prst="straightConnector1">
            <a:avLst/>
          </a:prstGeom>
          <a:ln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5181601" y="1634836"/>
            <a:ext cx="13854" cy="1537855"/>
          </a:xfrm>
          <a:prstGeom prst="straightConnector1">
            <a:avLst/>
          </a:prstGeom>
          <a:ln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8077200" y="1634836"/>
            <a:ext cx="1814945" cy="1427019"/>
          </a:xfrm>
          <a:prstGeom prst="straightConnector1">
            <a:avLst/>
          </a:prstGeom>
          <a:ln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23509" y="3470565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Твёрдой</a:t>
            </a:r>
            <a:endParaRPr lang="ru-RU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346363" y="3470564"/>
            <a:ext cx="2369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Жидкой</a:t>
            </a:r>
            <a:endParaRPr lang="ru-RU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7841673" y="3470564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Газообразной</a:t>
            </a:r>
            <a:endParaRPr lang="ru-RU" sz="4000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flipH="1">
            <a:off x="1177636" y="1246909"/>
            <a:ext cx="2230582" cy="1925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541818" y="1260764"/>
            <a:ext cx="13855" cy="2036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7841673" y="1316182"/>
            <a:ext cx="1814946" cy="23137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950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9516" y="802844"/>
            <a:ext cx="11223720" cy="5847338"/>
          </a:xfrm>
        </p:spPr>
        <p:txBody>
          <a:bodyPr>
            <a:normAutofit/>
          </a:bodyPr>
          <a:lstStyle/>
          <a:p>
            <a:r>
              <a:rPr lang="ru-RU" sz="2800" dirty="0"/>
              <a:t>Чтобы лёд превратился в жидкость нужно его охладить. </a:t>
            </a:r>
            <a:endParaRPr lang="ru-RU" sz="2800" dirty="0" smtClean="0"/>
          </a:p>
          <a:p>
            <a:r>
              <a:rPr lang="ru-RU" sz="2800" dirty="0" smtClean="0"/>
              <a:t>Чтобы </a:t>
            </a:r>
            <a:r>
              <a:rPr lang="ru-RU" sz="2800" dirty="0"/>
              <a:t>вода стала водяным паром, нужно её нагреть до температуры 100°С. </a:t>
            </a:r>
            <a:endParaRPr lang="ru-RU" sz="2800" dirty="0" smtClean="0"/>
          </a:p>
          <a:p>
            <a:r>
              <a:rPr lang="ru-RU" sz="2800" dirty="0" smtClean="0"/>
              <a:t> </a:t>
            </a:r>
            <a:r>
              <a:rPr lang="ru-RU" sz="2800" dirty="0"/>
              <a:t>Зимой вода замерзает при температуре ниже 0°С. </a:t>
            </a:r>
            <a:endParaRPr lang="ru-RU" sz="2800" dirty="0" smtClean="0"/>
          </a:p>
          <a:p>
            <a:r>
              <a:rPr lang="ru-RU" sz="2800" dirty="0" smtClean="0"/>
              <a:t>В </a:t>
            </a:r>
            <a:r>
              <a:rPr lang="ru-RU" sz="2800" dirty="0"/>
              <a:t>помещении тепло, поэтому снег превращается в воду. </a:t>
            </a:r>
            <a:endParaRPr lang="ru-RU" sz="2800" dirty="0"/>
          </a:p>
          <a:p>
            <a:r>
              <a:rPr lang="ru-RU" sz="2800" dirty="0" smtClean="0"/>
              <a:t>Когда </a:t>
            </a:r>
            <a:r>
              <a:rPr lang="ru-RU" sz="2800" dirty="0"/>
              <a:t>топится печка, из трубы выходит водяной пар. </a:t>
            </a:r>
          </a:p>
          <a:p>
            <a:r>
              <a:rPr lang="ru-RU" sz="2800" dirty="0"/>
              <a:t>- Водяной пар не может превратиться в воду. </a:t>
            </a:r>
            <a:endParaRPr lang="ru-RU" sz="2800" dirty="0"/>
          </a:p>
          <a:p>
            <a:r>
              <a:rPr lang="ru-RU" sz="2800" dirty="0" smtClean="0"/>
              <a:t>Соприкоснувшись </a:t>
            </a:r>
            <a:r>
              <a:rPr lang="ru-RU" sz="2800" dirty="0"/>
              <a:t>с холодной поверхностью, водяной пар превращается в воду.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39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Использование воды человеком.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Объект 3" descr="http://ped-kopilka.ru/images/26-1(8)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36" y="1676400"/>
            <a:ext cx="9545782" cy="49322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776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://ped-kopilka.ru/images/26-3(2)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218" y="1025236"/>
            <a:ext cx="8340437" cy="49737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818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://ped-kopilka.ru/images/26-4(2)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545" y="2175165"/>
            <a:ext cx="9019310" cy="3754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914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://ped-kopilka.ru/images/26-6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109" y="1219200"/>
            <a:ext cx="9033164" cy="41425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346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://ped-kopilka.ru/images/26-7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36" y="1717964"/>
            <a:ext cx="8880763" cy="38406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72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94449" y="1517843"/>
            <a:ext cx="7766936" cy="1646302"/>
          </a:xfrm>
        </p:spPr>
        <p:txBody>
          <a:bodyPr/>
          <a:lstStyle/>
          <a:p>
            <a:r>
              <a:rPr lang="ru-RU" dirty="0" smtClean="0"/>
              <a:t>Вода в природе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966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http://ped-kopilka.ru/images/25-1(4)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02328" y="2286000"/>
            <a:ext cx="8340436" cy="308689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872836" y="609600"/>
            <a:ext cx="92548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Распредели на группы</a:t>
            </a:r>
            <a:r>
              <a:rPr lang="ru-RU" sz="2800" dirty="0" smtClean="0"/>
              <a:t>: тела живой природы, тела неживой природы, вещества, изделия.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492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57594" y="1129146"/>
            <a:ext cx="6880370" cy="3615267"/>
          </a:xfrm>
        </p:spPr>
        <p:txBody>
          <a:bodyPr>
            <a:normAutofit/>
          </a:bodyPr>
          <a:lstStyle/>
          <a:p>
            <a:r>
              <a:rPr lang="ru-RU" sz="4000" dirty="0"/>
              <a:t>Вода – это вещество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19564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7636" y="762001"/>
            <a:ext cx="8567448" cy="4633576"/>
          </a:xfrm>
        </p:spPr>
        <p:txBody>
          <a:bodyPr>
            <a:normAutofit/>
          </a:bodyPr>
          <a:lstStyle/>
          <a:p>
            <a:r>
              <a:rPr lang="ru-RU" sz="3600" b="1" i="1" dirty="0"/>
              <a:t>Вы должны узнать:</a:t>
            </a:r>
          </a:p>
          <a:p>
            <a:r>
              <a:rPr lang="ru-RU" sz="3600" dirty="0"/>
              <a:t>1.  Есть ли у воды вкус;</a:t>
            </a:r>
          </a:p>
          <a:p>
            <a:r>
              <a:rPr lang="ru-RU" sz="3600" dirty="0"/>
              <a:t>2.  Обладает  вода прозрачностью или нет;</a:t>
            </a:r>
          </a:p>
          <a:p>
            <a:r>
              <a:rPr lang="ru-RU" sz="3600" dirty="0"/>
              <a:t>3.  Обладает  вода текучестью или нет;</a:t>
            </a:r>
          </a:p>
          <a:p>
            <a:r>
              <a:rPr lang="ru-RU" sz="3600" dirty="0"/>
              <a:t>4.  Может она растворять или нет.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551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6430" y="3477491"/>
            <a:ext cx="8534400" cy="1507067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Прозрачна вода или нет?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1161424" cy="279169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Рассмотри через стакан с водой разные предметы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0573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1958" y="4709005"/>
            <a:ext cx="8534400" cy="1507067"/>
          </a:xfrm>
        </p:spPr>
        <p:txBody>
          <a:bodyPr/>
          <a:lstStyle/>
          <a:p>
            <a:r>
              <a:rPr lang="ru-RU" dirty="0" smtClean="0"/>
              <a:t>Имеет ли вода вкус?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813193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Попробуй воду на вкус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42916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9906" y="4253345"/>
            <a:ext cx="8534400" cy="1507067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Обладает ли вода текучестью?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0745788" cy="3567545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Перелей воду из одного стакана в другой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994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5594" y="3697623"/>
            <a:ext cx="8534400" cy="1507067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Растворился ли сахар?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1"/>
            <a:ext cx="11064443" cy="28194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Насыпь в стакан с водой немного сахара. Размешай ложечкой.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1775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</TotalTime>
  <Words>205</Words>
  <Application>Microsoft Office PowerPoint</Application>
  <PresentationFormat>Широкоэкранный</PresentationFormat>
  <Paragraphs>37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Trebuchet MS</vt:lpstr>
      <vt:lpstr>Wingdings 3</vt:lpstr>
      <vt:lpstr>Грань</vt:lpstr>
      <vt:lpstr>Презентация PowerPoint</vt:lpstr>
      <vt:lpstr>Вода в природе</vt:lpstr>
      <vt:lpstr>Презентация PowerPoint</vt:lpstr>
      <vt:lpstr>Презентация PowerPoint</vt:lpstr>
      <vt:lpstr>Презентация PowerPoint</vt:lpstr>
      <vt:lpstr>Прозрачна вода или нет?</vt:lpstr>
      <vt:lpstr>Имеет ли вода вкус?</vt:lpstr>
      <vt:lpstr>Обладает ли вода текучестью?</vt:lpstr>
      <vt:lpstr>Растворился ли сахар?</vt:lpstr>
      <vt:lpstr>Презентация PowerPoint</vt:lpstr>
      <vt:lpstr>Презентация PowerPoint</vt:lpstr>
      <vt:lpstr>Использование воды человеком.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Вика</dc:creator>
  <cp:lastModifiedBy>Вика</cp:lastModifiedBy>
  <cp:revision>5</cp:revision>
  <dcterms:created xsi:type="dcterms:W3CDTF">2015-01-04T09:51:18Z</dcterms:created>
  <dcterms:modified xsi:type="dcterms:W3CDTF">2015-01-04T10:42:50Z</dcterms:modified>
</cp:coreProperties>
</file>