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69" r:id="rId5"/>
    <p:sldId id="267" r:id="rId6"/>
    <p:sldId id="271" r:id="rId7"/>
    <p:sldId id="272" r:id="rId8"/>
    <p:sldId id="262" r:id="rId9"/>
    <p:sldId id="273" r:id="rId10"/>
    <p:sldId id="265" r:id="rId11"/>
    <p:sldId id="274" r:id="rId12"/>
    <p:sldId id="259" r:id="rId13"/>
    <p:sldId id="275" r:id="rId14"/>
    <p:sldId id="266" r:id="rId15"/>
    <p:sldId id="276" r:id="rId16"/>
    <p:sldId id="264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C8A-4EAE-459C-9413-14987730210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CE43-D249-4CDB-BB2E-6DB357B81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91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C8A-4EAE-459C-9413-14987730210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CE43-D249-4CDB-BB2E-6DB357B81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05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C8A-4EAE-459C-9413-14987730210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CE43-D249-4CDB-BB2E-6DB357B81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67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C8A-4EAE-459C-9413-14987730210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CE43-D249-4CDB-BB2E-6DB357B81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17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C8A-4EAE-459C-9413-14987730210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CE43-D249-4CDB-BB2E-6DB357B81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2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C8A-4EAE-459C-9413-14987730210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CE43-D249-4CDB-BB2E-6DB357B81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47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C8A-4EAE-459C-9413-14987730210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CE43-D249-4CDB-BB2E-6DB357B81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72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C8A-4EAE-459C-9413-14987730210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CE43-D249-4CDB-BB2E-6DB357B81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59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C8A-4EAE-459C-9413-14987730210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CE43-D249-4CDB-BB2E-6DB357B81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86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C8A-4EAE-459C-9413-14987730210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CE43-D249-4CDB-BB2E-6DB357B81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03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C8A-4EAE-459C-9413-14987730210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CE43-D249-4CDB-BB2E-6DB357B81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86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20C8A-4EAE-459C-9413-14987730210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CCE43-D249-4CDB-BB2E-6DB357B81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28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0488" y="646290"/>
            <a:ext cx="8706066" cy="1015663"/>
          </a:xfrm>
          <a:prstGeom prst="rect">
            <a:avLst/>
          </a:prstGeom>
        </p:spPr>
        <p:txBody>
          <a:bodyPr wrap="square">
            <a:prstTxWarp prst="textDoubleWave1">
              <a:avLst/>
            </a:prstTxWarp>
            <a:spAutoFit/>
          </a:bodyPr>
          <a:lstStyle/>
          <a:p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СОЧИНЕНИЕ ПО </a:t>
            </a: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КАРТИНЕ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5364" y="2304030"/>
            <a:ext cx="598118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АРКАДИЙ АЛЕКСЕЕВИЧ </a:t>
            </a:r>
          </a:p>
          <a:p>
            <a:r>
              <a:rPr lang="ru-RU" sz="4400" b="1" dirty="0" smtClean="0"/>
              <a:t>		ПЛАСТОВ</a:t>
            </a:r>
            <a:r>
              <a:rPr lang="en-US" sz="4400" b="1" dirty="0" smtClean="0"/>
              <a:t> </a:t>
            </a:r>
            <a:endParaRPr lang="ru-RU" sz="4400" dirty="0"/>
          </a:p>
        </p:txBody>
      </p:sp>
      <p:pic>
        <p:nvPicPr>
          <p:cNvPr id="6" name="Picture 2" descr="http://www.palitra.co/wp-content/uploads/2012/08/img-i970f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87" y="2060848"/>
            <a:ext cx="2699792" cy="269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502389" y="4604957"/>
            <a:ext cx="2887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4 КЛАСС «ШКОЛА РОССИИ»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5445224"/>
            <a:ext cx="75496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	УЧИТЕЛЬ </a:t>
            </a:r>
            <a:r>
              <a:rPr lang="ru-RU" dirty="0"/>
              <a:t>НАЧАЛЬНЫХ КЛАССОВ</a:t>
            </a:r>
          </a:p>
          <a:p>
            <a:pPr algn="just"/>
            <a:r>
              <a:rPr lang="ru-RU" dirty="0"/>
              <a:t>   	              МИРОНЮКОВА ЕЛЕНА НИКОЛАЕВНА</a:t>
            </a:r>
          </a:p>
          <a:p>
            <a:pPr algn="just"/>
            <a:r>
              <a:rPr lang="ru-RU" dirty="0"/>
              <a:t>        	               г. ПЕТРОПАВЛОВСК - КАМЧАТСКИЙ</a:t>
            </a:r>
          </a:p>
          <a:p>
            <a:pPr algn="just"/>
            <a:r>
              <a:rPr lang="ru-RU" dirty="0"/>
              <a:t>          МАОУ «СРЕДНЯЯ ОБЩЕОБРАЗОВАТЕЛЬНАЯ ШКОЛА № 36»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57428" y="3750580"/>
            <a:ext cx="37783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«ПЕРВЫЙ СНЕГ</a:t>
            </a:r>
            <a:r>
              <a:rPr lang="ru-RU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8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38963" y="1276310"/>
            <a:ext cx="46050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Как и в большинстве картин </a:t>
            </a:r>
            <a:r>
              <a:rPr lang="ru-RU" sz="2800" b="1" dirty="0" err="1" smtClean="0"/>
              <a:t>Пластова</a:t>
            </a:r>
            <a:r>
              <a:rPr lang="ru-RU" sz="2800" b="1" dirty="0" smtClean="0"/>
              <a:t>, центром картины «Первый снег» являются люди. В данном случае, это двое детей примерно одного возраста: мальчик и девочка, которые, судя по всему, являются братом и сестрой. </a:t>
            </a:r>
            <a:endParaRPr lang="ru-RU" sz="2800" b="1" dirty="0"/>
          </a:p>
        </p:txBody>
      </p:sp>
      <p:pic>
        <p:nvPicPr>
          <p:cNvPr id="5" name="Picture 2" descr="http://www.palitra.co/wp-content/uploads/2012/08/img-URs5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831"/>
            <a:ext cx="4286250" cy="562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11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0" y="1340768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/>
              <a:t>	Наверняка </a:t>
            </a:r>
            <a:r>
              <a:rPr lang="ru-RU" sz="2800" b="1" dirty="0"/>
              <a:t>они увидали в окно падающий снег и решили выбежать на улицу ради такого события. Небрежно накинутый ярко – жёлтый платок девочки сразу бросается в глаза и свидетельствует о том, что дети очень торопились, когда выбегали на улицу.</a:t>
            </a:r>
          </a:p>
        </p:txBody>
      </p:sp>
      <p:pic>
        <p:nvPicPr>
          <p:cNvPr id="5" name="Picture 2" descr="http://www.palitra.co/wp-content/uploads/2012/08/img-URs5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831"/>
            <a:ext cx="4286250" cy="562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87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44008" y="1268760"/>
            <a:ext cx="43644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	Художник </a:t>
            </a:r>
            <a:r>
              <a:rPr lang="ru-RU" sz="2800" b="1" dirty="0"/>
              <a:t>А.А. Пластов нарисовал очень чувствительную картину «Первый снег».</a:t>
            </a:r>
          </a:p>
          <a:p>
            <a:r>
              <a:rPr lang="ru-RU" sz="2800" b="1" dirty="0" smtClean="0"/>
              <a:t>	Дети</a:t>
            </a:r>
            <a:r>
              <a:rPr lang="ru-RU" sz="2800" b="1" dirty="0"/>
              <a:t>, которые изображены на холсте, сильно-сильно радуются первому снегу. </a:t>
            </a:r>
          </a:p>
        </p:txBody>
      </p:sp>
      <p:pic>
        <p:nvPicPr>
          <p:cNvPr id="5" name="Picture 2" descr="http://www.palitra.co/wp-content/uploads/2012/08/img-URs5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831"/>
            <a:ext cx="4286250" cy="562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31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39591" y="177281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/>
              <a:t>Видно, что они одевались второпях. Девочка лет 9-10 накинула плед и надела большие валенки. Мальчик лет 6-7 успел надеть пальто, шапку и такого же размера валенки. На лицах детей видна улыбка.</a:t>
            </a:r>
            <a:endParaRPr lang="ru-RU" sz="2800" dirty="0"/>
          </a:p>
        </p:txBody>
      </p:sp>
      <p:pic>
        <p:nvPicPr>
          <p:cNvPr id="5" name="Picture 2" descr="http://www.palitra.co/wp-content/uploads/2012/08/img-URs5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831"/>
            <a:ext cx="4286250" cy="562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95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61295" y="876200"/>
            <a:ext cx="4572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/>
              <a:t>	На втором плане стоит береза в </a:t>
            </a:r>
            <a:r>
              <a:rPr lang="ru-RU" sz="2800" b="1" dirty="0" err="1" smtClean="0"/>
              <a:t>палисадни</a:t>
            </a:r>
            <a:r>
              <a:rPr lang="ru-RU" sz="2800" b="1" dirty="0" smtClean="0"/>
              <a:t> -</a:t>
            </a:r>
          </a:p>
          <a:p>
            <a:r>
              <a:rPr lang="ru-RU" sz="2800" b="1" dirty="0" err="1" smtClean="0"/>
              <a:t>ке</a:t>
            </a:r>
            <a:r>
              <a:rPr lang="ru-RU" sz="2800" b="1" dirty="0" smtClean="0"/>
              <a:t>. Она старая, высокая с раскидистыми ветвями. Кажется, что дерево тоже радуется снегу. Рядом стоит ворона. Кажется, она в замешательстве. Что ей делать со снегом? Клевать его или нет?</a:t>
            </a:r>
          </a:p>
          <a:p>
            <a:endParaRPr lang="ru-RU" sz="2400" b="1" dirty="0"/>
          </a:p>
        </p:txBody>
      </p:sp>
      <p:pic>
        <p:nvPicPr>
          <p:cNvPr id="5" name="Picture 2" descr="http://www.palitra.co/wp-content/uploads/2012/08/img-URs5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831"/>
            <a:ext cx="4286250" cy="562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88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51851" y="1628800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/>
              <a:t>Вся картина высказывает радость к вестнику зимы.</a:t>
            </a:r>
          </a:p>
          <a:p>
            <a:r>
              <a:rPr lang="ru-RU" sz="2800" b="1" dirty="0"/>
              <a:t>У меня эта картина вызывает радость и восхищение. Мне очень-очень нравится это произведение искусства!</a:t>
            </a:r>
            <a:endParaRPr lang="ru-RU" sz="2800" dirty="0"/>
          </a:p>
        </p:txBody>
      </p:sp>
      <p:pic>
        <p:nvPicPr>
          <p:cNvPr id="5" name="Picture 2" descr="http://www.palitra.co/wp-content/uploads/2012/08/img-URs5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831"/>
            <a:ext cx="4286250" cy="562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70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palitra.co/wp-content/uploads/2012/08/img-URs5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67454"/>
            <a:ext cx="4286250" cy="562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0" y="188640"/>
            <a:ext cx="4572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600" b="1" dirty="0" smtClean="0"/>
              <a:t>1 ч.</a:t>
            </a:r>
          </a:p>
          <a:p>
            <a:r>
              <a:rPr lang="ru-RU" sz="2600" b="1" dirty="0" smtClean="0"/>
              <a:t>- Как падают пушистые снежинки?</a:t>
            </a:r>
            <a:br>
              <a:rPr lang="ru-RU" sz="2600" b="1" dirty="0" smtClean="0"/>
            </a:br>
            <a:r>
              <a:rPr lang="ru-RU" sz="2600" b="1" dirty="0" smtClean="0"/>
              <a:t>- Чем украшены крыши домов?</a:t>
            </a:r>
            <a:br>
              <a:rPr lang="ru-RU" sz="2600" b="1" dirty="0" smtClean="0"/>
            </a:br>
            <a:r>
              <a:rPr lang="ru-RU" sz="2600" b="1" dirty="0" smtClean="0"/>
              <a:t>- Чем покрывает снег улицу, крыльцо, деревья?</a:t>
            </a:r>
            <a:br>
              <a:rPr lang="ru-RU" sz="2600" b="1" dirty="0" smtClean="0"/>
            </a:br>
            <a:r>
              <a:rPr lang="ru-RU" sz="2600" b="1" dirty="0" smtClean="0"/>
              <a:t>- Как выглядит небо?</a:t>
            </a:r>
          </a:p>
          <a:p>
            <a:r>
              <a:rPr lang="ru-RU" sz="2600" b="1" dirty="0" smtClean="0"/>
              <a:t>2 ч.</a:t>
            </a:r>
          </a:p>
          <a:p>
            <a:r>
              <a:rPr lang="ru-RU" sz="2600" b="1" dirty="0" smtClean="0"/>
              <a:t>- Как выбежали дети на крыльцо? </a:t>
            </a:r>
            <a:br>
              <a:rPr lang="ru-RU" sz="2600" b="1" dirty="0" smtClean="0"/>
            </a:br>
            <a:r>
              <a:rPr lang="ru-RU" sz="2600" b="1" dirty="0" smtClean="0"/>
              <a:t>- Как они одеты?</a:t>
            </a:r>
            <a:br>
              <a:rPr lang="ru-RU" sz="2600" b="1" dirty="0" smtClean="0"/>
            </a:br>
            <a:r>
              <a:rPr lang="ru-RU" sz="2600" b="1" dirty="0" smtClean="0"/>
              <a:t>- Что выражают лица детей?</a:t>
            </a:r>
          </a:p>
          <a:p>
            <a:r>
              <a:rPr lang="ru-RU" sz="2600" b="1" dirty="0" smtClean="0"/>
              <a:t>3 ч.</a:t>
            </a:r>
          </a:p>
          <a:p>
            <a:r>
              <a:rPr lang="ru-RU" sz="2600" b="1" dirty="0" smtClean="0"/>
              <a:t>- Какое настроение создаёт картина А. А. </a:t>
            </a:r>
            <a:r>
              <a:rPr lang="ru-RU" sz="2600" b="1" dirty="0" err="1" smtClean="0"/>
              <a:t>Пластова</a:t>
            </a:r>
            <a:r>
              <a:rPr lang="ru-RU" sz="2600" b="1" dirty="0" smtClean="0"/>
              <a:t>?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137628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alitra.co/wp-content/uploads/2012/08/img-URs5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6632"/>
            <a:ext cx="5472608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94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alitra.co/wp-content/uploads/2012/08/img-i970f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74197"/>
            <a:ext cx="5544616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91680" y="5618813"/>
            <a:ext cx="55730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Аркадий Алексеевич </a:t>
            </a:r>
            <a:r>
              <a:rPr lang="ru-RU" sz="3200" b="1" dirty="0" smtClean="0"/>
              <a:t>Пластов</a:t>
            </a:r>
            <a:r>
              <a:rPr lang="en-US" sz="3200" b="1" dirty="0" smtClean="0"/>
              <a:t> </a:t>
            </a:r>
          </a:p>
          <a:p>
            <a:r>
              <a:rPr lang="en-US" sz="3200" b="1" dirty="0" smtClean="0"/>
              <a:t>	      </a:t>
            </a:r>
            <a:r>
              <a:rPr lang="ru-RU" sz="3200" b="1" dirty="0" smtClean="0"/>
              <a:t>       1893г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6087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01944" y="321618"/>
            <a:ext cx="51420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 </a:t>
            </a:r>
            <a:r>
              <a:rPr lang="ru-RU" sz="3200" b="1" dirty="0" smtClean="0"/>
              <a:t>   Аркадий </a:t>
            </a:r>
            <a:r>
              <a:rPr lang="ru-RU" sz="3200" b="1" dirty="0"/>
              <a:t>Александрович Пластов – известный советский художник. </a:t>
            </a:r>
            <a:r>
              <a:rPr lang="ru-RU" sz="3200" b="1" dirty="0" smtClean="0"/>
              <a:t>Пластов </a:t>
            </a:r>
            <a:r>
              <a:rPr lang="ru-RU" sz="3200" b="1" dirty="0"/>
              <a:t>родился и вырос в селе </a:t>
            </a:r>
            <a:r>
              <a:rPr lang="ru-RU" sz="3200" b="1" dirty="0" err="1"/>
              <a:t>Прислониха</a:t>
            </a:r>
            <a:r>
              <a:rPr lang="ru-RU" sz="3200" b="1" dirty="0"/>
              <a:t> Ульяновской области. Здесь прошло его детство.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5008" y="3907453"/>
            <a:ext cx="89289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Здесь проводил он большую часть своей жизни. Здесь поля, на которых работали его родители. Здесь жили и работали герои его картин. Много произведений посвятил жизни деревенских ребят.</a:t>
            </a:r>
            <a:endParaRPr lang="ru-RU" sz="3200" b="1" dirty="0"/>
          </a:p>
        </p:txBody>
      </p:sp>
      <p:pic>
        <p:nvPicPr>
          <p:cNvPr id="6" name="Picture 2" descr="http://www.palitra.co/wp-content/uploads/2012/08/img-i970f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761"/>
            <a:ext cx="3626287" cy="362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20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palitra.co/wp-content/uploads/2012/08/img-URs5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11" y="1019043"/>
            <a:ext cx="4286250" cy="562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9512" y="188640"/>
            <a:ext cx="87950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А. А. ПЛАСТОВ  «ПЕРВЫЙ СНЕГ» 1943 г.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88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31279" y="1668578"/>
            <a:ext cx="464274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	“</a:t>
            </a:r>
            <a:r>
              <a:rPr lang="ru-RU" sz="2800" b="1" dirty="0"/>
              <a:t>Первый снег”:</a:t>
            </a:r>
          </a:p>
          <a:p>
            <a:r>
              <a:rPr lang="ru-RU" sz="2800" b="1" dirty="0"/>
              <a:t>…Зимним холодом пахнуло</a:t>
            </a:r>
            <a:br>
              <a:rPr lang="ru-RU" sz="2800" b="1" dirty="0"/>
            </a:br>
            <a:r>
              <a:rPr lang="ru-RU" sz="2800" b="1" dirty="0"/>
              <a:t>На поля и на леса.</a:t>
            </a:r>
            <a:br>
              <a:rPr lang="ru-RU" sz="2800" b="1" dirty="0"/>
            </a:br>
            <a:r>
              <a:rPr lang="ru-RU" sz="2800" b="1" dirty="0"/>
              <a:t>Ночью буря бушевала,</a:t>
            </a:r>
            <a:br>
              <a:rPr lang="ru-RU" sz="2800" b="1" dirty="0"/>
            </a:br>
            <a:r>
              <a:rPr lang="ru-RU" sz="2800" b="1" dirty="0"/>
              <a:t>А с рассветом на село,</a:t>
            </a:r>
            <a:br>
              <a:rPr lang="ru-RU" sz="2800" b="1" dirty="0"/>
            </a:br>
            <a:r>
              <a:rPr lang="ru-RU" sz="2800" b="1" dirty="0"/>
              <a:t>На пруды, на сад пустынный</a:t>
            </a:r>
            <a:br>
              <a:rPr lang="ru-RU" sz="2800" b="1" dirty="0"/>
            </a:br>
            <a:r>
              <a:rPr lang="ru-RU" sz="2800" b="1" dirty="0"/>
              <a:t>Первым снегом понесло.</a:t>
            </a:r>
          </a:p>
        </p:txBody>
      </p:sp>
      <p:pic>
        <p:nvPicPr>
          <p:cNvPr id="6" name="Picture 2" descr="http://www.palitra.co/wp-content/uploads/2012/08/img-URs5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831"/>
            <a:ext cx="4286250" cy="562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020272" y="5085184"/>
            <a:ext cx="17882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/>
              <a:t>И.А.Бунин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0142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54848" y="1276310"/>
            <a:ext cx="4464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	На </a:t>
            </a:r>
            <a:r>
              <a:rPr lang="ru-RU" sz="2800" b="1" dirty="0"/>
              <a:t>картине «Первый снег» мы наблюдаем довольно небольшой, но </a:t>
            </a:r>
            <a:r>
              <a:rPr lang="ru-RU" sz="2800" b="1" i="1" dirty="0">
                <a:solidFill>
                  <a:srgbClr val="7030A0"/>
                </a:solidFill>
              </a:rPr>
              <a:t>колоритный</a:t>
            </a:r>
            <a:r>
              <a:rPr lang="ru-RU" sz="2800" b="1" dirty="0"/>
              <a:t> фрагмент крестьянской жизни. </a:t>
            </a:r>
            <a:endParaRPr lang="ru-RU" sz="2800" b="1" dirty="0" smtClean="0"/>
          </a:p>
          <a:p>
            <a:r>
              <a:rPr lang="ru-RU" sz="2800" b="1" dirty="0"/>
              <a:t>	</a:t>
            </a:r>
            <a:r>
              <a:rPr lang="ru-RU" sz="2800" b="1" dirty="0" smtClean="0"/>
              <a:t>На </a:t>
            </a:r>
            <a:r>
              <a:rPr lang="ru-RU" sz="2800" b="1" dirty="0"/>
              <a:t>переднем плане находится порог </a:t>
            </a:r>
            <a:r>
              <a:rPr lang="ru-RU" sz="2800" b="1" dirty="0" err="1" smtClean="0"/>
              <a:t>деревян</a:t>
            </a:r>
            <a:r>
              <a:rPr lang="ru-RU" sz="2800" b="1" dirty="0" smtClean="0"/>
              <a:t> -</a:t>
            </a:r>
          </a:p>
          <a:p>
            <a:r>
              <a:rPr lang="ru-RU" sz="2800" b="1" dirty="0" err="1" smtClean="0"/>
              <a:t>ного</a:t>
            </a:r>
            <a:r>
              <a:rPr lang="ru-RU" sz="2800" b="1" dirty="0" smtClean="0"/>
              <a:t> </a:t>
            </a:r>
            <a:r>
              <a:rPr lang="ru-RU" sz="2800" b="1" dirty="0"/>
              <a:t>дома, рядом с </a:t>
            </a:r>
            <a:r>
              <a:rPr lang="ru-RU" sz="2800" b="1" dirty="0" smtClean="0"/>
              <a:t>кото -</a:t>
            </a:r>
          </a:p>
          <a:p>
            <a:r>
              <a:rPr lang="ru-RU" sz="2800" b="1" dirty="0" smtClean="0"/>
              <a:t>рым </a:t>
            </a:r>
            <a:r>
              <a:rPr lang="ru-RU" sz="2800" b="1" dirty="0"/>
              <a:t>стоит берёза. </a:t>
            </a:r>
          </a:p>
        </p:txBody>
      </p:sp>
      <p:pic>
        <p:nvPicPr>
          <p:cNvPr id="6" name="Picture 2" descr="http://www.palitra.co/wp-content/uploads/2012/08/img-URs5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831"/>
            <a:ext cx="4286250" cy="562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38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alitra.co/wp-content/uploads/2012/08/img-URs5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831"/>
            <a:ext cx="4286250" cy="562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72000" y="845423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/>
              <a:t>	На </a:t>
            </a:r>
            <a:r>
              <a:rPr lang="ru-RU" sz="2800" b="1" dirty="0"/>
              <a:t>заднем плане виднеется ещё две избы, благодаря чему сразу становится ясно, что действие происходит в деревне. </a:t>
            </a:r>
          </a:p>
          <a:p>
            <a:r>
              <a:rPr lang="ru-RU" sz="2800" b="1" dirty="0" smtClean="0"/>
              <a:t>	На </a:t>
            </a:r>
            <a:r>
              <a:rPr lang="ru-RU" sz="2800" b="1" dirty="0"/>
              <a:t>улице идёт снег и, судя по большим сугробам, идёт он уже довольно давно. На одном из сугробов приземлилась ворона.</a:t>
            </a:r>
          </a:p>
        </p:txBody>
      </p:sp>
    </p:spTree>
    <p:extLst>
      <p:ext uri="{BB962C8B-B14F-4D97-AF65-F5344CB8AC3E}">
        <p14:creationId xmlns:p14="http://schemas.microsoft.com/office/powerpoint/2010/main" val="321681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99992" y="1060866"/>
            <a:ext cx="46440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	Картины </a:t>
            </a:r>
            <a:r>
              <a:rPr lang="ru-RU" sz="2800" b="1" dirty="0"/>
              <a:t>Аркадия </a:t>
            </a:r>
            <a:r>
              <a:rPr lang="ru-RU" sz="2800" b="1" dirty="0" err="1"/>
              <a:t>Пластова</a:t>
            </a:r>
            <a:r>
              <a:rPr lang="ru-RU" sz="2800" b="1" dirty="0"/>
              <a:t> в большинстве случаев демонстрируют нам события, которые </a:t>
            </a:r>
            <a:r>
              <a:rPr lang="ru-RU" sz="2800" b="1" dirty="0" err="1" smtClean="0"/>
              <a:t>проис</a:t>
            </a:r>
            <a:r>
              <a:rPr lang="ru-RU" sz="2800" b="1" dirty="0" smtClean="0"/>
              <a:t> -</a:t>
            </a:r>
          </a:p>
          <a:p>
            <a:r>
              <a:rPr lang="ru-RU" sz="2800" b="1" dirty="0" smtClean="0"/>
              <a:t>ходят </a:t>
            </a:r>
            <a:r>
              <a:rPr lang="ru-RU" sz="2800" b="1" dirty="0"/>
              <a:t>в </a:t>
            </a:r>
            <a:r>
              <a:rPr lang="ru-RU" sz="2800" b="1" dirty="0" smtClean="0"/>
              <a:t>деревнях </a:t>
            </a:r>
            <a:r>
              <a:rPr lang="ru-RU" sz="2800" b="1" dirty="0"/>
              <a:t>с </a:t>
            </a:r>
            <a:r>
              <a:rPr lang="ru-RU" sz="2800" b="1" dirty="0" smtClean="0"/>
              <a:t>просты -</a:t>
            </a:r>
          </a:p>
          <a:p>
            <a:r>
              <a:rPr lang="ru-RU" sz="2800" b="1" dirty="0" smtClean="0"/>
              <a:t>ми </a:t>
            </a:r>
            <a:r>
              <a:rPr lang="ru-RU" sz="2800" b="1" dirty="0"/>
              <a:t>людьми. Пластов изображает то, как </a:t>
            </a:r>
            <a:r>
              <a:rPr lang="ru-RU" sz="2800" b="1" dirty="0" err="1" smtClean="0"/>
              <a:t>значи</a:t>
            </a:r>
            <a:r>
              <a:rPr lang="ru-RU" sz="2800" b="1" dirty="0" smtClean="0"/>
              <a:t> -</a:t>
            </a:r>
          </a:p>
          <a:p>
            <a:r>
              <a:rPr lang="ru-RU" sz="2800" b="1" dirty="0" err="1" smtClean="0"/>
              <a:t>мые</a:t>
            </a:r>
            <a:r>
              <a:rPr lang="ru-RU" sz="2800" b="1" dirty="0" smtClean="0"/>
              <a:t> события </a:t>
            </a:r>
            <a:r>
              <a:rPr lang="ru-RU" sz="2800" b="1" dirty="0"/>
              <a:t>отображаются на жизни обычных людей. </a:t>
            </a:r>
          </a:p>
        </p:txBody>
      </p:sp>
      <p:pic>
        <p:nvPicPr>
          <p:cNvPr id="3074" name="Picture 2" descr="http://www.palitra.co/wp-content/uploads/2012/08/img-URs5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831"/>
            <a:ext cx="4286250" cy="562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0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alitra.co/wp-content/uploads/2012/08/img-URs5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831"/>
            <a:ext cx="4286250" cy="562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84963" y="1340767"/>
            <a:ext cx="457073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	Практически </a:t>
            </a:r>
            <a:r>
              <a:rPr lang="ru-RU" sz="2800" b="1" dirty="0"/>
              <a:t>на </a:t>
            </a:r>
            <a:r>
              <a:rPr lang="ru-RU" sz="2800" b="1" dirty="0" err="1" smtClean="0"/>
              <a:t>каж</a:t>
            </a:r>
            <a:r>
              <a:rPr lang="ru-RU" sz="2800" b="1" dirty="0" smtClean="0"/>
              <a:t> -</a:t>
            </a:r>
            <a:r>
              <a:rPr lang="ru-RU" sz="2800" b="1" dirty="0" err="1" smtClean="0"/>
              <a:t>дой</a:t>
            </a:r>
            <a:r>
              <a:rPr lang="ru-RU" sz="2800" b="1" dirty="0" smtClean="0"/>
              <a:t> </a:t>
            </a:r>
            <a:r>
              <a:rPr lang="ru-RU" sz="2800" b="1" dirty="0"/>
              <a:t>картине </a:t>
            </a:r>
            <a:r>
              <a:rPr lang="ru-RU" sz="2800" b="1" dirty="0" err="1"/>
              <a:t>Пластова</a:t>
            </a:r>
            <a:r>
              <a:rPr lang="ru-RU" sz="2800" b="1" dirty="0"/>
              <a:t> присутствует один или несколько людей. Действующими лицами картин </a:t>
            </a:r>
            <a:r>
              <a:rPr lang="ru-RU" sz="2800" b="1" dirty="0" smtClean="0"/>
              <a:t>обычно </a:t>
            </a:r>
            <a:r>
              <a:rPr lang="ru-RU" sz="2800" b="1" dirty="0"/>
              <a:t>становятся его односельчане или просто знакомые.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86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199</Words>
  <Application>Microsoft Office PowerPoint</Application>
  <PresentationFormat>Экран (4:3)</PresentationFormat>
  <Paragraphs>43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16</cp:revision>
  <dcterms:created xsi:type="dcterms:W3CDTF">2013-12-02T02:38:29Z</dcterms:created>
  <dcterms:modified xsi:type="dcterms:W3CDTF">2014-05-05T07:14:18Z</dcterms:modified>
</cp:coreProperties>
</file>