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04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80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0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7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52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844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65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86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4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3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1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C05FD-A1D6-42D1-8CB1-1730712E5BEF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48CDB-82CA-4FD1-AB38-C92DAAEC0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85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1365" y="4498860"/>
            <a:ext cx="288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 КЛАСС «ШКОЛА РОССИИ»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646290"/>
            <a:ext cx="8928992" cy="1015663"/>
          </a:xfrm>
          <a:prstGeom prst="rect">
            <a:avLst/>
          </a:prstGeom>
        </p:spPr>
        <p:txBody>
          <a:bodyPr wrap="square">
            <a:prstTxWarp prst="textDoubleWave1">
              <a:avLst/>
            </a:prstTxWarp>
            <a:spAutoFit/>
          </a:bodyPr>
          <a:lstStyle/>
          <a:p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СОЧИНЕНИЕ ПО </a:t>
            </a:r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КАРТИНЕ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25556" y="2348880"/>
            <a:ext cx="53011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ИГОРЬ ЭММАНУИЛОВИЧ </a:t>
            </a:r>
          </a:p>
          <a:p>
            <a:r>
              <a:rPr lang="ru-RU" sz="3600" b="1" dirty="0" smtClean="0"/>
              <a:t>		ГРАБАРЬ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87624" y="3575916"/>
            <a:ext cx="52391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«ФЕВРАЛЬСКАЯ ЛАЗУРЬ»</a:t>
            </a:r>
            <a:endParaRPr lang="ru-RU" sz="3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7604" y="5373216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		УЧИТЕЛЬ </a:t>
            </a:r>
            <a:r>
              <a:rPr lang="ru-RU" dirty="0"/>
              <a:t>НАЧАЛЬНЫХ КЛАССОВ</a:t>
            </a:r>
          </a:p>
          <a:p>
            <a:pPr algn="just"/>
            <a:r>
              <a:rPr lang="ru-RU" dirty="0"/>
              <a:t>   	              МИРОНЮКОВА ЕЛЕНА НИКОЛАЕВНА</a:t>
            </a:r>
          </a:p>
          <a:p>
            <a:pPr algn="just"/>
            <a:r>
              <a:rPr lang="ru-RU" dirty="0"/>
              <a:t>        	               г. ПЕТРОПАВЛОВСК - КАМЧАТСКИЙ</a:t>
            </a:r>
          </a:p>
          <a:p>
            <a:pPr algn="just"/>
            <a:r>
              <a:rPr lang="ru-RU" dirty="0"/>
              <a:t>          МАОУ «СРЕДНЯЯ ОБЩЕОБРАЗОВАТЕЛЬНАЯ ШКОЛА № 36» </a:t>
            </a:r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219" y="2019980"/>
            <a:ext cx="2376264" cy="284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3797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6016" y="371849"/>
            <a:ext cx="41764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На заднем плане </a:t>
            </a:r>
            <a:r>
              <a:rPr lang="ru-RU" sz="3600" b="1" dirty="0" smtClean="0"/>
              <a:t>видна одна ста –</a:t>
            </a:r>
          </a:p>
          <a:p>
            <a:r>
              <a:rPr lang="ru-RU" sz="3600" b="1" dirty="0" smtClean="0"/>
              <a:t>рая береза и много молодых. Ветви </a:t>
            </a:r>
          </a:p>
          <a:p>
            <a:r>
              <a:rPr lang="ru-RU" sz="3600" b="1" dirty="0" smtClean="0"/>
              <a:t>берёз сплелись между собой. Их переплетение напоминает причудливый морозный узор </a:t>
            </a:r>
          </a:p>
          <a:p>
            <a:r>
              <a:rPr lang="ru-RU" sz="3600" b="1" dirty="0" smtClean="0"/>
              <a:t>на стекле. </a:t>
            </a:r>
            <a:endParaRPr lang="ru-RU" sz="3600" b="1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68" y="260648"/>
            <a:ext cx="417646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4200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0" y="553997"/>
            <a:ext cx="44204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Сквозь берёзовые ветви проглядывает ясное ла- </a:t>
            </a:r>
            <a:r>
              <a:rPr lang="ru-RU" sz="3600" b="1" dirty="0" err="1" smtClean="0"/>
              <a:t>зоревое</a:t>
            </a:r>
            <a:r>
              <a:rPr lang="ru-RU" sz="3600" b="1" dirty="0" smtClean="0"/>
              <a:t> небо. Кажется, что до него очень </a:t>
            </a:r>
            <a:r>
              <a:rPr lang="ru-RU" sz="3600" b="1" dirty="0" err="1" smtClean="0"/>
              <a:t>дале</a:t>
            </a:r>
            <a:r>
              <a:rPr lang="ru-RU" sz="3600" b="1" dirty="0" smtClean="0"/>
              <a:t>- ко. Художнику хорошо удалось передать глуби-</a:t>
            </a:r>
          </a:p>
          <a:p>
            <a:r>
              <a:rPr lang="ru-RU" sz="3600" b="1" dirty="0" smtClean="0"/>
              <a:t>ну и бездонность неба.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68" y="260648"/>
            <a:ext cx="417646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285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95801" y="3789040"/>
            <a:ext cx="4764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    </a:t>
            </a:r>
            <a:r>
              <a:rPr lang="ru-RU" sz="3600" b="1" dirty="0" smtClean="0"/>
              <a:t>На горизонте </a:t>
            </a:r>
            <a:r>
              <a:rPr lang="ru-RU" sz="3600" b="1" dirty="0" err="1" smtClean="0"/>
              <a:t>видне</a:t>
            </a:r>
            <a:r>
              <a:rPr lang="en-US" sz="3600" b="1" dirty="0" smtClean="0"/>
              <a:t>-</a:t>
            </a:r>
          </a:p>
          <a:p>
            <a:r>
              <a:rPr lang="ru-RU" sz="3600" b="1" dirty="0" err="1" smtClean="0"/>
              <a:t>ется</a:t>
            </a:r>
            <a:r>
              <a:rPr lang="ru-RU" sz="3600" b="1" dirty="0" smtClean="0"/>
              <a:t> рощица молодых березок. Так и хочется погулять по ней. </a:t>
            </a:r>
            <a:endParaRPr lang="ru-RU" sz="36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348449" y="1052736"/>
            <a:ext cx="4764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    </a:t>
            </a:r>
            <a:r>
              <a:rPr lang="ru-RU" sz="3600" b="1" dirty="0" smtClean="0"/>
              <a:t>Смотришь </a:t>
            </a:r>
            <a:r>
              <a:rPr lang="ru-RU" sz="3600" b="1" dirty="0"/>
              <a:t>на </a:t>
            </a:r>
            <a:r>
              <a:rPr lang="ru-RU" sz="3600" b="1" dirty="0" err="1" smtClean="0"/>
              <a:t>карти</a:t>
            </a:r>
            <a:r>
              <a:rPr lang="en-US" sz="3600" b="1" dirty="0" smtClean="0"/>
              <a:t> -</a:t>
            </a:r>
          </a:p>
          <a:p>
            <a:r>
              <a:rPr lang="ru-RU" sz="3600" b="1" dirty="0" smtClean="0"/>
              <a:t>ну</a:t>
            </a:r>
            <a:r>
              <a:rPr lang="ru-RU" sz="3600" b="1" dirty="0"/>
              <a:t>, и кажется, что вокруг </a:t>
            </a:r>
            <a:r>
              <a:rPr lang="ru-RU" sz="3600" b="1" dirty="0" smtClean="0"/>
              <a:t>тишина</a:t>
            </a:r>
            <a:r>
              <a:rPr lang="ru-RU" sz="3600" b="1" dirty="0"/>
              <a:t>, только </a:t>
            </a:r>
            <a:r>
              <a:rPr lang="ru-RU" sz="3600" b="1" dirty="0" smtClean="0"/>
              <a:t>слышно </a:t>
            </a:r>
            <a:r>
              <a:rPr lang="ru-RU" sz="3600" b="1" dirty="0"/>
              <a:t>иногда </a:t>
            </a:r>
            <a:r>
              <a:rPr lang="ru-RU" sz="3600" b="1" dirty="0" err="1" smtClean="0"/>
              <a:t>шеве</a:t>
            </a:r>
            <a:r>
              <a:rPr lang="en-US" sz="3600" b="1" dirty="0" smtClean="0"/>
              <a:t> -</a:t>
            </a:r>
          </a:p>
          <a:p>
            <a:r>
              <a:rPr lang="ru-RU" sz="3600" b="1" dirty="0" err="1" smtClean="0"/>
              <a:t>ление</a:t>
            </a:r>
            <a:r>
              <a:rPr lang="ru-RU" sz="3600" b="1" dirty="0" smtClean="0"/>
              <a:t> </a:t>
            </a:r>
            <a:r>
              <a:rPr lang="ru-RU" sz="3600" b="1" dirty="0"/>
              <a:t>веток. 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68" y="260648"/>
            <a:ext cx="417646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7592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74232" y="1202846"/>
            <a:ext cx="4769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    </a:t>
            </a:r>
            <a:r>
              <a:rPr lang="ru-RU" sz="3600" b="1" dirty="0" smtClean="0"/>
              <a:t>Автор смог пере</a:t>
            </a:r>
            <a:r>
              <a:rPr lang="en-US" sz="3600" b="1" dirty="0" smtClean="0"/>
              <a:t> -</a:t>
            </a:r>
          </a:p>
          <a:p>
            <a:r>
              <a:rPr lang="ru-RU" sz="3600" b="1" dirty="0" smtClean="0"/>
              <a:t>дать всю красоту зим</a:t>
            </a:r>
            <a:r>
              <a:rPr lang="en-US" sz="3600" b="1" dirty="0" smtClean="0"/>
              <a:t>-</a:t>
            </a:r>
          </a:p>
          <a:p>
            <a:r>
              <a:rPr lang="ru-RU" sz="3600" b="1" dirty="0" smtClean="0"/>
              <a:t>него леса. </a:t>
            </a:r>
            <a:endParaRPr lang="en-US" sz="3600" b="1" dirty="0" smtClean="0"/>
          </a:p>
          <a:p>
            <a:r>
              <a:rPr lang="en-US" sz="3600" b="1" dirty="0" smtClean="0"/>
              <a:t>   </a:t>
            </a:r>
            <a:r>
              <a:rPr lang="ru-RU" sz="3600" b="1" dirty="0" smtClean="0"/>
              <a:t>Оказывается</a:t>
            </a:r>
            <a:r>
              <a:rPr lang="ru-RU" sz="3600" b="1" dirty="0"/>
              <a:t>, </a:t>
            </a:r>
            <a:r>
              <a:rPr lang="ru-RU" sz="3600" b="1" dirty="0" smtClean="0"/>
              <a:t>дерево </a:t>
            </a:r>
            <a:r>
              <a:rPr lang="ru-RU" sz="3600" b="1" dirty="0"/>
              <a:t>может быть красиво не только летом, но и зимой.</a:t>
            </a:r>
          </a:p>
          <a:p>
            <a:endParaRPr lang="ru-RU" sz="3600" b="1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68" y="260648"/>
            <a:ext cx="417646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673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16633"/>
            <a:ext cx="5400600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013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36004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090218" y="26064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/>
              <a:t>Игорь Эммануилович </a:t>
            </a:r>
            <a:r>
              <a:rPr lang="en-US" sz="3600" dirty="0" smtClean="0"/>
              <a:t>	    </a:t>
            </a:r>
            <a:r>
              <a:rPr lang="ru-RU" sz="3600" dirty="0" smtClean="0"/>
              <a:t>Грабарь</a:t>
            </a:r>
            <a:endParaRPr lang="ru-RU" sz="3600" dirty="0"/>
          </a:p>
          <a:p>
            <a:r>
              <a:rPr lang="en-US" sz="3600" dirty="0" smtClean="0"/>
              <a:t>	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77642" y="1367086"/>
            <a:ext cx="521208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родился 13 марта 1871 года в Будапеште, в семье русского общественного деятеля Э. И. Грабаря. В 1876 г. его родители, бывшие в числе сторонников славянского освободительного движения, переезжают в Россию.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2721" y="5517232"/>
            <a:ext cx="27478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1871 – 1960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86777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045" y="11663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       </a:t>
            </a:r>
            <a:r>
              <a:rPr lang="ru-RU" sz="4000" b="1" dirty="0" smtClean="0"/>
              <a:t>ИЗВЕСТНЫЙ РУССКИЙ ХУДОЖНИК И.Э.ГРАБАРЬ НАПИСАЛ МНОГО КАРТИН. </a:t>
            </a:r>
            <a:endParaRPr lang="ru-RU" sz="4000" b="1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9" y="1600110"/>
            <a:ext cx="316835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491" y="5522157"/>
            <a:ext cx="405514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    </a:t>
            </a:r>
            <a:r>
              <a:rPr lang="ru-RU" sz="3600" b="1" dirty="0" smtClean="0"/>
              <a:t>БЕЛАЯ ЗИМА.</a:t>
            </a:r>
            <a:endParaRPr lang="en-US" sz="3600" b="1" dirty="0" smtClean="0"/>
          </a:p>
          <a:p>
            <a:r>
              <a:rPr lang="ru-RU" sz="3600" b="1" dirty="0" smtClean="0"/>
              <a:t>ГРАЧИНЫЕ ГНЁЗДА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617701"/>
            <a:ext cx="3096344" cy="39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961255" y="5768347"/>
            <a:ext cx="41592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МАРТОВСКИЙ СНЕГ.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54226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93391"/>
            <a:ext cx="4032448" cy="419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27584" y="815965"/>
            <a:ext cx="2997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ЗИМНЕЕ УТРО</a:t>
            </a:r>
            <a:endParaRPr lang="ru-RU" sz="3600" b="1" dirty="0"/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563662"/>
            <a:ext cx="417646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395480" y="5445223"/>
            <a:ext cx="3320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ЗИМНИЙ ВЕЧЕР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62456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396044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2378" y="1916832"/>
            <a:ext cx="383016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53929" y="5229200"/>
            <a:ext cx="3811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ПОСЛЕДНИЙ СНЕГ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77438" y="1145071"/>
            <a:ext cx="20815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РЯБИНКА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189676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3930" y="1508426"/>
            <a:ext cx="4248472" cy="4949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91680" y="188594"/>
            <a:ext cx="6074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3600" b="1" dirty="0" smtClean="0"/>
              <a:t>АВТОПОРТРЕТ С ПАЛИТРОЙ</a:t>
            </a:r>
          </a:p>
          <a:p>
            <a:r>
              <a:rPr lang="ru-RU" sz="3600" b="1" dirty="0" smtClean="0"/>
              <a:t>	(В БЕЛОМ ХАЛАТЕ)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482467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68" y="260648"/>
            <a:ext cx="417646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347886" y="764704"/>
            <a:ext cx="48974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«Февральская лазурь»-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47886" y="1268760"/>
            <a:ext cx="47538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одна </a:t>
            </a:r>
            <a:r>
              <a:rPr lang="ru-RU" sz="3600" b="1" dirty="0"/>
              <a:t>из самых </a:t>
            </a:r>
            <a:r>
              <a:rPr lang="ru-RU" sz="3600" b="1" dirty="0" err="1" smtClean="0"/>
              <a:t>извест-ных</a:t>
            </a:r>
            <a:r>
              <a:rPr lang="ru-RU" sz="3600" b="1" dirty="0" smtClean="0"/>
              <a:t> картин.</a:t>
            </a:r>
            <a:endParaRPr lang="ru-RU" sz="36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431567" y="2348880"/>
            <a:ext cx="475611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  </a:t>
            </a:r>
            <a:r>
              <a:rPr lang="ru-RU" sz="3600" b="1" dirty="0" smtClean="0"/>
              <a:t>Художник </a:t>
            </a:r>
            <a:r>
              <a:rPr lang="ru-RU" sz="3600" b="1" dirty="0"/>
              <a:t>изобразил чудесный зимний день. На опушке леса лежит снег. Еще </a:t>
            </a:r>
            <a:r>
              <a:rPr lang="ru-RU" sz="3600" b="1" dirty="0" smtClean="0"/>
              <a:t>холодно</a:t>
            </a:r>
            <a:r>
              <a:rPr lang="ru-RU" sz="3600" b="1" dirty="0"/>
              <a:t>, но солнышко уже пригревает довольно сильно.</a:t>
            </a:r>
          </a:p>
        </p:txBody>
      </p:sp>
    </p:spTree>
    <p:extLst>
      <p:ext uri="{BB962C8B-B14F-4D97-AF65-F5344CB8AC3E}">
        <p14:creationId xmlns:p14="http://schemas.microsoft.com/office/powerpoint/2010/main" val="30205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0" y="1268760"/>
            <a:ext cx="42484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Так бывает ближе к весне. Воздух свеж и чист, снег серебрится в лучах солнца. Около берёз полегли сиреневатые тени. </a:t>
            </a:r>
            <a:endParaRPr lang="ru-RU" sz="3600" b="1" dirty="0"/>
          </a:p>
        </p:txBody>
      </p:sp>
      <p:pic>
        <p:nvPicPr>
          <p:cNvPr id="7" name="Рисунок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68" y="260648"/>
            <a:ext cx="417646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9564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25702" y="357274"/>
            <a:ext cx="4320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/>
              <a:t>На переднем плане картины</a:t>
            </a:r>
            <a:r>
              <a:rPr lang="ru-RU" sz="3600" b="1" dirty="0"/>
              <a:t> художник изобразил могучую </a:t>
            </a:r>
            <a:endParaRPr lang="ru-RU" sz="3600" b="1" dirty="0" smtClean="0"/>
          </a:p>
          <a:p>
            <a:r>
              <a:rPr lang="ru-RU" sz="3600" b="1" dirty="0" smtClean="0"/>
              <a:t>березу </a:t>
            </a:r>
            <a:r>
              <a:rPr lang="ru-RU" sz="3600" b="1" dirty="0"/>
              <a:t>с толстым изогнутым стволом. </a:t>
            </a:r>
            <a:endParaRPr lang="ru-RU" sz="3600" b="1" dirty="0" smtClean="0"/>
          </a:p>
          <a:p>
            <a:r>
              <a:rPr lang="ru-RU" sz="3600" b="1" dirty="0" smtClean="0"/>
              <a:t>Ветви </a:t>
            </a:r>
            <a:r>
              <a:rPr lang="ru-RU" sz="3600" b="1" dirty="0"/>
              <a:t>у берёзы раскидистые, внизу толстые, мощные; на макушке висят коричневатые пожухлые листочки. 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68" y="260648"/>
            <a:ext cx="417646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03124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298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16</cp:revision>
  <dcterms:created xsi:type="dcterms:W3CDTF">2013-01-29T04:50:50Z</dcterms:created>
  <dcterms:modified xsi:type="dcterms:W3CDTF">2014-05-05T07:10:49Z</dcterms:modified>
</cp:coreProperties>
</file>