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8E741-7D74-4E13-A700-166E36A99370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187DE-A4C6-4857-A7FA-4C8C31A4A7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187DE-A4C6-4857-A7FA-4C8C31A4A78B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A669-ACAA-456F-82A0-9590B3D68B1F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4AEF-F5BB-4F8D-BC5F-5B2ECA1AB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A669-ACAA-456F-82A0-9590B3D68B1F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4AEF-F5BB-4F8D-BC5F-5B2ECA1AB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A669-ACAA-456F-82A0-9590B3D68B1F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4AEF-F5BB-4F8D-BC5F-5B2ECA1AB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A669-ACAA-456F-82A0-9590B3D68B1F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4AEF-F5BB-4F8D-BC5F-5B2ECA1AB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A669-ACAA-456F-82A0-9590B3D68B1F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4AEF-F5BB-4F8D-BC5F-5B2ECA1AB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A669-ACAA-456F-82A0-9590B3D68B1F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4AEF-F5BB-4F8D-BC5F-5B2ECA1AB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A669-ACAA-456F-82A0-9590B3D68B1F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4AEF-F5BB-4F8D-BC5F-5B2ECA1AB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A669-ACAA-456F-82A0-9590B3D68B1F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4AEF-F5BB-4F8D-BC5F-5B2ECA1AB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A669-ACAA-456F-82A0-9590B3D68B1F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4AEF-F5BB-4F8D-BC5F-5B2ECA1AB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A669-ACAA-456F-82A0-9590B3D68B1F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4AEF-F5BB-4F8D-BC5F-5B2ECA1AB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A669-ACAA-456F-82A0-9590B3D68B1F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4AEF-F5BB-4F8D-BC5F-5B2ECA1AB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DA669-ACAA-456F-82A0-9590B3D68B1F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4AEF-F5BB-4F8D-BC5F-5B2ECA1ABE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78581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№1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501122" cy="535785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Береги нос в сильный     ……   .</a:t>
            </a:r>
          </a:p>
          <a:p>
            <a:pPr marL="514350" indent="-514350" algn="l"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Мы с вожатым каждый год отправляемся в     …        .</a:t>
            </a:r>
          </a:p>
          <a:p>
            <a:pPr marL="514350" indent="-514350" algn="l"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Всякий молод в сильный ….  .</a:t>
            </a:r>
          </a:p>
          <a:p>
            <a:pPr marL="514350" indent="-514350" algn="l"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Роет землю серый крот разоряет  ….  .</a:t>
            </a:r>
          </a:p>
          <a:p>
            <a:pPr marL="514350" indent="-514350" algn="l"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Много мастер им махал, </a:t>
            </a:r>
          </a:p>
          <a:p>
            <a:pPr marL="514350" indent="-514350" algn="l"/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     Крепко гвозди забивал,</a:t>
            </a:r>
          </a:p>
          <a:p>
            <a:pPr marL="514350" indent="-514350" algn="l"/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     Отдохнуть сел в холодок,</a:t>
            </a:r>
          </a:p>
          <a:p>
            <a:pPr marL="514350" indent="-514350" algn="l"/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     Отложил он ….   .</a:t>
            </a:r>
          </a:p>
          <a:p>
            <a:pPr marL="514350" indent="-514350" algn="l"/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№7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Запишите все парные согласные.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№8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Измените в слове одну букву согласного звука, чтобы получилось другое слово.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400" b="1" i="1" dirty="0" smtClean="0"/>
              <a:t>Морс, корт, лес, ключ, кол, суд, нос, лук,  плот, код.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№2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Наступила </a:t>
            </a:r>
            <a:r>
              <a:rPr lang="ru-RU" sz="4400" dirty="0" err="1" smtClean="0"/>
              <a:t>з</a:t>
            </a:r>
            <a:r>
              <a:rPr lang="ru-RU" sz="4400" dirty="0" smtClean="0"/>
              <a:t> .</a:t>
            </a:r>
            <a:r>
              <a:rPr lang="ru-RU" sz="4400" dirty="0" err="1" smtClean="0"/>
              <a:t>ма</a:t>
            </a:r>
            <a:r>
              <a:rPr lang="ru-RU" sz="4400" dirty="0" smtClean="0"/>
              <a:t>. Выпал </a:t>
            </a:r>
            <a:r>
              <a:rPr lang="ru-RU" sz="4400" dirty="0" err="1" smtClean="0"/>
              <a:t>пуш</a:t>
            </a:r>
            <a:r>
              <a:rPr lang="ru-RU" sz="4400" dirty="0" smtClean="0"/>
              <a:t> . -</a:t>
            </a:r>
            <a:r>
              <a:rPr lang="ru-RU" sz="4400" dirty="0" err="1" smtClean="0"/>
              <a:t>стый</a:t>
            </a:r>
            <a:r>
              <a:rPr lang="ru-RU" sz="4400" dirty="0" smtClean="0"/>
              <a:t> сне . . Ударил сильный </a:t>
            </a:r>
            <a:r>
              <a:rPr lang="ru-RU" sz="4400" dirty="0" err="1" smtClean="0"/>
              <a:t>моро</a:t>
            </a:r>
            <a:r>
              <a:rPr lang="ru-RU" sz="4400" dirty="0" smtClean="0"/>
              <a:t> . .   Р . </a:t>
            </a:r>
            <a:r>
              <a:rPr lang="ru-RU" sz="4400" dirty="0" err="1" smtClean="0"/>
              <a:t>бята</a:t>
            </a:r>
            <a:r>
              <a:rPr lang="ru-RU" sz="4400" dirty="0" smtClean="0"/>
              <a:t> вышли в пар . . Там пру . .   Его покрыл </a:t>
            </a:r>
            <a:r>
              <a:rPr lang="ru-RU" sz="4400" dirty="0" err="1" smtClean="0"/>
              <a:t>лё</a:t>
            </a:r>
            <a:r>
              <a:rPr lang="ru-RU" sz="4400" dirty="0" smtClean="0"/>
              <a:t> . .  У мальчиков    к . </a:t>
            </a:r>
            <a:r>
              <a:rPr lang="ru-RU" sz="4400" dirty="0" err="1"/>
              <a:t>н</a:t>
            </a:r>
            <a:r>
              <a:rPr lang="ru-RU" sz="4400" dirty="0" err="1" smtClean="0"/>
              <a:t>ьки</a:t>
            </a:r>
            <a:r>
              <a:rPr lang="ru-RU" sz="4400" dirty="0" smtClean="0"/>
              <a:t>.  У девочек лыж . Р . </a:t>
            </a:r>
            <a:r>
              <a:rPr lang="ru-RU" sz="4400" dirty="0" err="1" smtClean="0"/>
              <a:t>бята</a:t>
            </a:r>
            <a:r>
              <a:rPr lang="ru-RU" sz="4400" dirty="0" smtClean="0"/>
              <a:t>    к . таются с г . </a:t>
            </a:r>
            <a:r>
              <a:rPr lang="ru-RU" sz="4400" dirty="0" err="1" smtClean="0"/>
              <a:t>ры</a:t>
            </a:r>
            <a:r>
              <a:rPr lang="ru-RU" sz="4400" dirty="0" smtClean="0"/>
              <a:t> на санках.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85738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Задание №3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en-US" sz="4800" dirty="0" smtClean="0"/>
              <a:t> </a:t>
            </a:r>
            <a:r>
              <a:rPr lang="en-US" sz="4800" b="1" dirty="0" smtClean="0"/>
              <a:t>[ </a:t>
            </a:r>
            <a:r>
              <a:rPr lang="ru-RU" sz="4800" b="1" dirty="0" smtClean="0"/>
              <a:t>к л </a:t>
            </a:r>
            <a:r>
              <a:rPr lang="el-GR" sz="4800" b="1" dirty="0" smtClean="0"/>
              <a:t>΄</a:t>
            </a:r>
            <a:r>
              <a:rPr lang="ru-RU" sz="4800" b="1" dirty="0" smtClean="0"/>
              <a:t> у </a:t>
            </a:r>
            <a:r>
              <a:rPr lang="ru-RU" sz="4800" b="1" dirty="0" err="1" smtClean="0"/>
              <a:t>ф</a:t>
            </a:r>
            <a:r>
              <a:rPr lang="ru-RU" sz="4800" b="1" dirty="0" smtClean="0"/>
              <a:t> </a:t>
            </a:r>
            <a:r>
              <a:rPr lang="en-US" sz="4800" b="1" dirty="0" smtClean="0"/>
              <a:t>]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                  </a:t>
            </a:r>
            <a:r>
              <a:rPr lang="en-US" sz="4800" b="1" dirty="0" smtClean="0"/>
              <a:t>[ </a:t>
            </a:r>
            <a:r>
              <a:rPr lang="ru-RU" sz="4800" b="1" dirty="0" smtClean="0"/>
              <a:t>т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el-GR" sz="4800" b="1" dirty="0" smtClean="0"/>
              <a:t>΄</a:t>
            </a:r>
            <a:r>
              <a:rPr lang="ru-RU" sz="4800" b="1" dirty="0" smtClean="0"/>
              <a:t> и т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а т </a:t>
            </a:r>
            <a:r>
              <a:rPr lang="el-GR" sz="4800" b="1" dirty="0" smtClean="0"/>
              <a:t>΄</a:t>
            </a:r>
            <a:r>
              <a:rPr lang="ru-RU" sz="4800" b="1" dirty="0" smtClean="0"/>
              <a:t> </a:t>
            </a:r>
            <a:r>
              <a:rPr lang="en-US" sz="4800" b="1" dirty="0" smtClean="0"/>
              <a:t>]</a:t>
            </a:r>
          </a:p>
          <a:p>
            <a:r>
              <a:rPr lang="en-US" sz="4800" b="1" dirty="0" smtClean="0"/>
              <a:t> </a:t>
            </a:r>
            <a:r>
              <a:rPr lang="en-US" sz="4800" b="1" dirty="0" smtClean="0"/>
              <a:t>                </a:t>
            </a:r>
            <a:r>
              <a:rPr lang="ru-RU" sz="4800" b="1" dirty="0" smtClean="0"/>
              <a:t> </a:t>
            </a:r>
            <a:r>
              <a:rPr lang="en-US" sz="4800" b="1" dirty="0" smtClean="0"/>
              <a:t>[ </a:t>
            </a:r>
            <a:r>
              <a:rPr lang="ru-RU" sz="4800" b="1" dirty="0" err="1" smtClean="0"/>
              <a:t>й</a:t>
            </a:r>
            <a:r>
              <a:rPr lang="ru-RU" sz="4800" b="1" dirty="0" smtClean="0"/>
              <a:t> </a:t>
            </a:r>
            <a:r>
              <a:rPr lang="el-GR" sz="4800" b="1" dirty="0" smtClean="0"/>
              <a:t>΄</a:t>
            </a:r>
            <a:r>
              <a:rPr lang="ru-RU" sz="4800" b="1" dirty="0" smtClean="0"/>
              <a:t>а г а т к а </a:t>
            </a:r>
            <a:r>
              <a:rPr lang="en-US" sz="4800" b="1" dirty="0" smtClean="0"/>
              <a:t>]</a:t>
            </a:r>
          </a:p>
          <a:p>
            <a:r>
              <a:rPr lang="en-US" sz="4800" b="1" dirty="0" smtClean="0"/>
              <a:t> </a:t>
            </a:r>
            <a:r>
              <a:rPr lang="en-US" sz="4800" b="1" dirty="0" smtClean="0"/>
              <a:t>                 [ </a:t>
            </a:r>
            <a:r>
              <a:rPr lang="ru-RU" sz="4800" b="1" dirty="0" smtClean="0"/>
              <a:t>г о л у </a:t>
            </a:r>
            <a:r>
              <a:rPr lang="ru-RU" sz="4800" b="1" dirty="0" err="1" smtClean="0"/>
              <a:t>п</a:t>
            </a:r>
            <a:r>
              <a:rPr lang="ru-RU" sz="4800" b="1" dirty="0" smtClean="0"/>
              <a:t> </a:t>
            </a:r>
            <a:r>
              <a:rPr lang="el-GR" sz="4800" b="1" dirty="0" smtClean="0"/>
              <a:t>΄</a:t>
            </a:r>
            <a:r>
              <a:rPr lang="en-US" sz="4800" b="1" dirty="0" smtClean="0"/>
              <a:t>]</a:t>
            </a:r>
          </a:p>
          <a:p>
            <a:r>
              <a:rPr lang="en-US" sz="4800" b="1" dirty="0" smtClean="0"/>
              <a:t> </a:t>
            </a:r>
            <a:r>
              <a:rPr lang="en-US" sz="4800" b="1" dirty="0" smtClean="0"/>
              <a:t>                 [</a:t>
            </a:r>
            <a:r>
              <a:rPr lang="ru-RU" sz="4800" b="1" dirty="0" smtClean="0"/>
              <a:t> м а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к о </a:t>
            </a:r>
            <a:r>
              <a:rPr lang="ru-RU" sz="4800" b="1" dirty="0" err="1" smtClean="0"/>
              <a:t>ф</a:t>
            </a:r>
            <a:r>
              <a:rPr lang="el-GR" sz="4800" b="1" dirty="0" smtClean="0"/>
              <a:t>΄</a:t>
            </a:r>
            <a:r>
              <a:rPr lang="ru-RU" sz="4800" b="1" dirty="0" smtClean="0"/>
              <a:t> </a:t>
            </a:r>
            <a:r>
              <a:rPr lang="en-US" sz="4800" b="1" dirty="0" smtClean="0"/>
              <a:t>]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Клю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</a:p>
          <a:p>
            <a:r>
              <a:rPr lang="ru-RU" sz="4800" b="1" dirty="0" smtClean="0"/>
              <a:t>Тетрадь </a:t>
            </a:r>
          </a:p>
          <a:p>
            <a:r>
              <a:rPr lang="ru-RU" sz="4800" b="1" dirty="0" smtClean="0"/>
              <a:t>Яго</a:t>
            </a:r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r>
              <a:rPr lang="ru-RU" sz="4800" b="1" dirty="0" smtClean="0"/>
              <a:t>ка</a:t>
            </a:r>
          </a:p>
          <a:p>
            <a:r>
              <a:rPr lang="ru-RU" sz="4800" b="1" dirty="0" smtClean="0"/>
              <a:t>Голу</a:t>
            </a:r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r>
              <a:rPr lang="ru-RU" sz="4800" b="1" dirty="0" smtClean="0"/>
              <a:t>ь</a:t>
            </a:r>
          </a:p>
          <a:p>
            <a:r>
              <a:rPr lang="ru-RU" sz="4800" b="1" dirty="0" smtClean="0"/>
              <a:t>морко</a:t>
            </a:r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r>
              <a:rPr lang="ru-RU" sz="4800" b="1" dirty="0" smtClean="0"/>
              <a:t>ь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№4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Спрятался за пень – шапка набекрень;</a:t>
            </a:r>
          </a:p>
          <a:p>
            <a:pPr>
              <a:buNone/>
            </a:pPr>
            <a:r>
              <a:rPr lang="ru-RU" sz="3600" dirty="0" smtClean="0"/>
              <a:t>    Кто проходит близко – кланяется низко.</a:t>
            </a:r>
          </a:p>
          <a:p>
            <a:r>
              <a:rPr lang="ru-RU" sz="3600" dirty="0" smtClean="0"/>
              <a:t>Зверь я горбатый, а нравлюсь ребятам.</a:t>
            </a:r>
          </a:p>
          <a:p>
            <a:r>
              <a:rPr lang="ru-RU" sz="3600" dirty="0" smtClean="0"/>
              <a:t>Кто зимой холодной,  бродит злой, голодный.</a:t>
            </a:r>
          </a:p>
          <a:p>
            <a:r>
              <a:rPr lang="ru-RU" sz="3600" dirty="0" smtClean="0"/>
              <a:t>Летом  катится клубок,</a:t>
            </a:r>
          </a:p>
          <a:p>
            <a:pPr>
              <a:buNone/>
            </a:pPr>
            <a:r>
              <a:rPr lang="ru-RU" sz="3600" dirty="0" smtClean="0"/>
              <a:t>    У него колючий бок.</a:t>
            </a:r>
          </a:p>
          <a:p>
            <a:pPr>
              <a:buNone/>
            </a:pPr>
            <a:r>
              <a:rPr lang="ru-RU" sz="3600" dirty="0" smtClean="0"/>
              <a:t>    Он охотится ночами,</a:t>
            </a:r>
          </a:p>
          <a:p>
            <a:pPr>
              <a:buNone/>
            </a:pPr>
            <a:r>
              <a:rPr lang="ru-RU" sz="3600" dirty="0" smtClean="0"/>
              <a:t>    За жуками и мышами.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Гри</a:t>
            </a:r>
            <a:r>
              <a:rPr lang="ru-RU" sz="5400" b="1" dirty="0" smtClean="0">
                <a:solidFill>
                  <a:srgbClr val="FF0000"/>
                </a:solidFill>
              </a:rPr>
              <a:t>б</a:t>
            </a:r>
          </a:p>
          <a:p>
            <a:r>
              <a:rPr lang="ru-RU" sz="5400" b="1" dirty="0" smtClean="0"/>
              <a:t>Верблю</a:t>
            </a:r>
            <a:r>
              <a:rPr lang="ru-RU" sz="5400" b="1" dirty="0" smtClean="0">
                <a:solidFill>
                  <a:srgbClr val="FF0000"/>
                </a:solidFill>
              </a:rPr>
              <a:t>д</a:t>
            </a:r>
          </a:p>
          <a:p>
            <a:r>
              <a:rPr lang="ru-RU" sz="5400" b="1" dirty="0" smtClean="0"/>
              <a:t>Вол</a:t>
            </a:r>
            <a:r>
              <a:rPr lang="ru-RU" sz="5400" b="1" dirty="0" smtClean="0">
                <a:solidFill>
                  <a:srgbClr val="FF0000"/>
                </a:solidFill>
              </a:rPr>
              <a:t>к</a:t>
            </a:r>
          </a:p>
          <a:p>
            <a:r>
              <a:rPr lang="ru-RU" sz="5400" b="1" dirty="0" smtClean="0"/>
              <a:t>ё</a:t>
            </a:r>
            <a:r>
              <a:rPr lang="ru-RU" sz="5400" b="1" dirty="0" smtClean="0">
                <a:solidFill>
                  <a:srgbClr val="FF0000"/>
                </a:solidFill>
              </a:rPr>
              <a:t>ж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№5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476886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r>
              <a:rPr lang="ru-RU" sz="4400" b="1" dirty="0" smtClean="0"/>
              <a:t>Как переносить слова с –Й?</a:t>
            </a:r>
          </a:p>
          <a:p>
            <a:r>
              <a:rPr lang="ru-RU" sz="4400" b="1" dirty="0" smtClean="0"/>
              <a:t> </a:t>
            </a:r>
            <a:r>
              <a:rPr lang="ru-RU" sz="4400" b="1" dirty="0" smtClean="0"/>
              <a:t>Как проверить парный    согласный звук в конце слова?</a:t>
            </a:r>
          </a:p>
          <a:p>
            <a:r>
              <a:rPr lang="ru-RU" sz="4400" b="1" dirty="0" smtClean="0"/>
              <a:t> Как проверить безударный     гласный звук 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№6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501122" cy="4625989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Гудок, наряды, хоровод, свист, холм, приз, сугробы, орёл, овёс, шаг, серп, глаза, лошадь, сыр, сон.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Проверь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Рукав, гудок, хоровод, свист, приз, овёс, шаг, серп, лошадь.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348</Words>
  <Application>Microsoft Office PowerPoint</Application>
  <PresentationFormat>Экран (4:3)</PresentationFormat>
  <Paragraphs>50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Задание №1</vt:lpstr>
      <vt:lpstr>Задание №2</vt:lpstr>
      <vt:lpstr>Задание №3  [ к л ΄ у ф ]</vt:lpstr>
      <vt:lpstr>Проверь</vt:lpstr>
      <vt:lpstr>Задание №4 </vt:lpstr>
      <vt:lpstr>Слайд 6</vt:lpstr>
      <vt:lpstr>Задание №5</vt:lpstr>
      <vt:lpstr>Задание №6</vt:lpstr>
      <vt:lpstr>Проверь </vt:lpstr>
      <vt:lpstr>Задание №7</vt:lpstr>
      <vt:lpstr>Задание №8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№1</dc:title>
  <dc:creator>Николай</dc:creator>
  <cp:lastModifiedBy>Николай</cp:lastModifiedBy>
  <cp:revision>6</cp:revision>
  <dcterms:created xsi:type="dcterms:W3CDTF">2013-12-08T06:56:15Z</dcterms:created>
  <dcterms:modified xsi:type="dcterms:W3CDTF">2013-12-08T07:58:54Z</dcterms:modified>
</cp:coreProperties>
</file>