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998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BB02-C7A4-47F5-A194-02052FB479BD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975A-BBAE-483A-B514-C07AB77A7F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BB02-C7A4-47F5-A194-02052FB479BD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975A-BBAE-483A-B514-C07AB77A7F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BB02-C7A4-47F5-A194-02052FB479BD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975A-BBAE-483A-B514-C07AB77A7F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BB02-C7A4-47F5-A194-02052FB479BD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975A-BBAE-483A-B514-C07AB77A7F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BB02-C7A4-47F5-A194-02052FB479BD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975A-BBAE-483A-B514-C07AB77A7F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BB02-C7A4-47F5-A194-02052FB479BD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975A-BBAE-483A-B514-C07AB77A7F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BB02-C7A4-47F5-A194-02052FB479BD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975A-BBAE-483A-B514-C07AB77A7F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BB02-C7A4-47F5-A194-02052FB479BD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975A-BBAE-483A-B514-C07AB77A7F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BB02-C7A4-47F5-A194-02052FB479BD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975A-BBAE-483A-B514-C07AB77A7F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BB02-C7A4-47F5-A194-02052FB479BD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975A-BBAE-483A-B514-C07AB77A7F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BB02-C7A4-47F5-A194-02052FB479BD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975A-BBAE-483A-B514-C07AB77A7F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6BB02-C7A4-47F5-A194-02052FB479BD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B975A-BBAE-483A-B514-C07AB77A7F2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124744"/>
            <a:ext cx="8496944" cy="1512169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Урок русского языка</a:t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во 2 классе. </a:t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Тема: «Имя собственное»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95536" y="4653136"/>
            <a:ext cx="8496944" cy="15121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Презентация подготовлена учителем начальных классов ГБОУ СОШ № 280 им. М.Ю.Лермонтова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Укконэ</a:t>
            </a:r>
            <a:r>
              <a:rPr lang="ru-RU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Татьяной Андреевной.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Цели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/>
          <a:p>
            <a:r>
              <a:rPr lang="ru-RU" b="1" dirty="0"/>
              <a:t>Сформировать </a:t>
            </a:r>
            <a:r>
              <a:rPr lang="ru-RU" dirty="0"/>
              <a:t>представление об именах собственных: образовании и видах.</a:t>
            </a:r>
          </a:p>
          <a:p>
            <a:r>
              <a:rPr lang="ru-RU" b="1" dirty="0"/>
              <a:t>Ввести </a:t>
            </a:r>
            <a:r>
              <a:rPr lang="ru-RU" dirty="0"/>
              <a:t>правило написания имен собственных.</a:t>
            </a:r>
          </a:p>
          <a:p>
            <a:r>
              <a:rPr lang="ru-RU" b="1" dirty="0"/>
              <a:t>Научить </a:t>
            </a:r>
            <a:r>
              <a:rPr lang="ru-RU" dirty="0"/>
              <a:t>использовать приобретенные знания и умения в практической деятельности.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2448272" cy="5079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131840" y="1412776"/>
            <a:ext cx="5688632" cy="4596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/>
              <a:t>Приглашение</a:t>
            </a:r>
          </a:p>
          <a:p>
            <a:pPr algn="ctr"/>
            <a:r>
              <a:rPr lang="ru-RU" sz="4800" dirty="0"/>
              <a:t>Дорогой друг! </a:t>
            </a:r>
          </a:p>
          <a:p>
            <a:pPr algn="ctr"/>
            <a:r>
              <a:rPr lang="ru-RU" sz="4800" dirty="0"/>
              <a:t>Приглашаю тебя на свой день рождения! </a:t>
            </a:r>
          </a:p>
          <a:p>
            <a:pPr algn="ctr"/>
            <a:r>
              <a:rPr lang="ru-RU" sz="4800" dirty="0"/>
              <a:t>Твой сосед.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1775364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861048"/>
            <a:ext cx="1740446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1628800"/>
            <a:ext cx="3614802" cy="451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800" y="3390900"/>
            <a:ext cx="16002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332656"/>
            <a:ext cx="1799966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>
            <a:normAutofit/>
          </a:bodyPr>
          <a:lstStyle/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В вазе стоит </a:t>
            </a:r>
            <a:r>
              <a:rPr lang="ru-RU" sz="4400" u="sng" dirty="0" smtClean="0">
                <a:latin typeface="Times New Roman" pitchFamily="18" charset="0"/>
                <a:cs typeface="Times New Roman" pitchFamily="18" charset="0"/>
              </a:rPr>
              <a:t>роза</a:t>
            </a:r>
          </a:p>
          <a:p>
            <a:endParaRPr lang="ru-RU" sz="4400" u="sng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400" u="sng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400" u="sng" dirty="0"/>
          </a:p>
          <a:p>
            <a:r>
              <a:rPr lang="ru-RU" sz="4400" u="sng" dirty="0" smtClean="0"/>
              <a:t>Роза </a:t>
            </a:r>
            <a:r>
              <a:rPr lang="ru-RU" sz="4400" dirty="0"/>
              <a:t>поливает цветы.</a:t>
            </a:r>
          </a:p>
          <a:p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32656"/>
            <a:ext cx="300037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149080"/>
            <a:ext cx="3275856" cy="2456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Снежок                     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снежок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2972" y="2636912"/>
            <a:ext cx="425756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708920"/>
            <a:ext cx="379095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ыжик                        Рыжик  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92896"/>
            <a:ext cx="3531559" cy="347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924944"/>
            <a:ext cx="4762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Приглашение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8219256" cy="964704"/>
          </a:xfrm>
        </p:spPr>
        <p:txBody>
          <a:bodyPr/>
          <a:lstStyle/>
          <a:p>
            <a:pPr algn="ctr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Дорогой ___________!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060848"/>
            <a:ext cx="79156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000000"/>
                </a:solidFill>
                <a:latin typeface="Times New Roman"/>
              </a:rPr>
              <a:t>Приглашаю тебя на _____________</a:t>
            </a:r>
            <a:endParaRPr lang="ru-RU" sz="4000" dirty="0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852936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завтра в ____ часов,  улица _______, дом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__.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96136" y="4077072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________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5157192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3429000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5877272"/>
            <a:ext cx="22350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Незнайка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851920" y="1268760"/>
            <a:ext cx="22350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Незнайка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03848" y="5805264"/>
            <a:ext cx="17343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Лесная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84168" y="2852936"/>
            <a:ext cx="17343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Лесная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156176" y="5877272"/>
            <a:ext cx="18213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Винтик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084168" y="4149080"/>
            <a:ext cx="18213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Винтик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220072" y="4869160"/>
            <a:ext cx="34372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день рождения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427984" y="2132856"/>
            <a:ext cx="34372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день рождения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627784" y="4869160"/>
            <a:ext cx="13532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15:00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763688" y="2924944"/>
            <a:ext cx="13532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15:00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103</Words>
  <Application>Microsoft Office PowerPoint</Application>
  <PresentationFormat>Экран (4:3)</PresentationFormat>
  <Paragraphs>35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Урок русского языка  во 2 классе.  Тема: «Имя собственное»</vt:lpstr>
      <vt:lpstr>Цели</vt:lpstr>
      <vt:lpstr>Слайд 3</vt:lpstr>
      <vt:lpstr>Слайд 4</vt:lpstr>
      <vt:lpstr>Слайд 5</vt:lpstr>
      <vt:lpstr>Слайд 6</vt:lpstr>
      <vt:lpstr>Слайд 7</vt:lpstr>
      <vt:lpstr>Приглашение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русского языка  во 2 классе.  Тема: «Имя собственное»</dc:title>
  <dc:creator>Танюшка</dc:creator>
  <cp:lastModifiedBy>Танюшка</cp:lastModifiedBy>
  <cp:revision>8</cp:revision>
  <dcterms:created xsi:type="dcterms:W3CDTF">2014-05-07T13:56:48Z</dcterms:created>
  <dcterms:modified xsi:type="dcterms:W3CDTF">2014-05-07T15:32:18Z</dcterms:modified>
</cp:coreProperties>
</file>