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9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6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6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9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5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24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78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0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4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D858-F1F2-4C65-9DA2-CFFA5C4E5584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C7B3-E4CF-4BB2-9D03-7B1D4489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4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496944" cy="59766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Нахлынула света лавина,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 Ночной задрожал горизонт.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И, кажется, в небе раскинут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  Огромный серебряный зонт. 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      Искрится ковёр белоснежный,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И небо светлеет, ка днём.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 Какая суровость и нежность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Сегодня на небе ночном</a:t>
            </a:r>
          </a:p>
          <a:p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331236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8680"/>
            <a:ext cx="2880320" cy="226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23042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01008"/>
            <a:ext cx="2435324" cy="23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27827"/>
            <a:ext cx="2409825" cy="189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А что означает слово </a:t>
            </a:r>
            <a:r>
              <a:rPr lang="ru-RU" sz="4400" b="1" dirty="0" smtClean="0">
                <a:solidFill>
                  <a:srgbClr val="FF0000"/>
                </a:solidFill>
              </a:rPr>
              <a:t>сполохи</a:t>
            </a:r>
            <a:r>
              <a:rPr lang="ru-RU" sz="4400" b="1" dirty="0" smtClean="0"/>
              <a:t>?</a:t>
            </a:r>
          </a:p>
          <a:p>
            <a:pPr marL="0" indent="0">
              <a:buNone/>
            </a:pPr>
            <a:endParaRPr lang="ru-RU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19268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7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Сполохи</a:t>
            </a:r>
            <a:r>
              <a:rPr lang="ru-RU" sz="3600" b="1" dirty="0" smtClean="0"/>
              <a:t> – народное  название </a:t>
            </a:r>
            <a:r>
              <a:rPr lang="ru-RU" sz="3600" b="1" dirty="0" smtClean="0">
                <a:solidFill>
                  <a:schemeClr val="tx2"/>
                </a:solidFill>
              </a:rPr>
              <a:t>северного сияния</a:t>
            </a:r>
            <a:r>
              <a:rPr lang="ru-RU" sz="3600" b="1" dirty="0" smtClean="0"/>
              <a:t>, а также зарницы</a:t>
            </a:r>
            <a:r>
              <a:rPr lang="ru-RU" sz="3600" b="1" dirty="0"/>
              <a:t> </a:t>
            </a:r>
            <a:r>
              <a:rPr lang="ru-RU" sz="3600" b="1" dirty="0" smtClean="0"/>
              <a:t> (вспышки света)</a:t>
            </a:r>
          </a:p>
          <a:p>
            <a:endParaRPr lang="ru-RU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14" y="2204864"/>
            <a:ext cx="61206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1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Сравните предложения. Что интересного подметили?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 ночном небе яркими цветами играют сполохи.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 ночном небе вспыхивают и играют яркими цветами сполохи.</a:t>
            </a:r>
            <a:endParaRPr lang="ru-RU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 smtClean="0"/>
              <a:t>____________________________________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Какие члены предложения называются однородными?</a:t>
            </a:r>
          </a:p>
          <a:p>
            <a:pPr marL="0" indent="0">
              <a:buNone/>
            </a:pPr>
            <a:r>
              <a:rPr lang="ru-RU" sz="3600" b="1" dirty="0" smtClean="0"/>
              <a:t>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696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с карточками.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16824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04867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 какие группы можно разделить все предложения?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1. _________________________________</a:t>
            </a:r>
          </a:p>
          <a:p>
            <a:endParaRPr lang="ru-RU" b="1" dirty="0"/>
          </a:p>
          <a:p>
            <a:r>
              <a:rPr lang="ru-RU" b="1" dirty="0" smtClean="0"/>
              <a:t>2. _________________________________</a:t>
            </a:r>
          </a:p>
          <a:p>
            <a:endParaRPr lang="ru-RU" b="1" dirty="0"/>
          </a:p>
          <a:p>
            <a:r>
              <a:rPr lang="ru-RU" b="1" dirty="0" smtClean="0"/>
              <a:t>3. _________________________________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6712"/>
            <a:ext cx="2353047" cy="22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9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 как связаны между собой в предложении однородные члены? Прочитай предложения, понаблюдай.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Северное сияние можно наблюдать только ночью, а не днём. Лучше любоваться этим явлением в ясную и безлунную ночь. Северное сияние проявляется в виде быстро меняющихся лент, пятен, полос, волнообразных завихрений. Северное сияние наблюдалось не только в северном, но и в южном полушарии за полярным кругом.</a:t>
            </a:r>
          </a:p>
          <a:p>
            <a:pPr marL="0" indent="0">
              <a:buNone/>
            </a:pPr>
            <a:r>
              <a:rPr lang="ru-RU" b="1" dirty="0" smtClean="0"/>
              <a:t>______________________________________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Сделай выводы по уроку.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/>
              <a:t>__________________________________________________________________________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54461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195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2013-03-15T14:57:06Z</dcterms:created>
  <dcterms:modified xsi:type="dcterms:W3CDTF">2013-03-15T15:52:19Z</dcterms:modified>
</cp:coreProperties>
</file>