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6" r:id="rId6"/>
    <p:sldId id="261" r:id="rId7"/>
    <p:sldId id="262" r:id="rId8"/>
    <p:sldId id="263" r:id="rId9"/>
    <p:sldId id="268" r:id="rId10"/>
    <p:sldId id="264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BE9BC1-72BA-4E05-965A-FE9E1B2604CD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4F753B-3E61-4E1C-BA1A-3F1A5DB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rambler.ru/search?query=%D0%B7%D1%83%D0%B1%D0%B0%D1%82%D0%BA%D0%B0" TargetMode="External"/><Relationship Id="rId2" Type="http://schemas.openxmlformats.org/officeDocument/2006/relationships/hyperlink" Target="http://images.ramble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en-US" sz="3600" dirty="0" smtClean="0">
                <a:latin typeface="+mj-lt"/>
              </a:rPr>
              <a:t>MURMANSK      </a:t>
            </a:r>
            <a:r>
              <a:rPr lang="en-US" sz="3600" dirty="0">
                <a:latin typeface="+mj-lt"/>
              </a:rPr>
              <a:t>IS     SITUATED </a:t>
            </a:r>
            <a:r>
              <a:rPr lang="en-US" sz="3600" dirty="0" smtClean="0">
                <a:latin typeface="+mj-lt"/>
              </a:rPr>
              <a:t>BEYOND</a:t>
            </a:r>
            <a:r>
              <a:rPr lang="ru-RU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THE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POLAR    </a:t>
            </a:r>
            <a:r>
              <a:rPr lang="en-US" sz="3600" dirty="0">
                <a:latin typeface="+mj-lt"/>
              </a:rPr>
              <a:t>CIRCLE.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IT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IS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THE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BIGGEST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NORTHERN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CITY</a:t>
            </a:r>
            <a:r>
              <a:rPr lang="en-US" sz="3600" dirty="0">
                <a:latin typeface="+mj-lt"/>
              </a:rPr>
              <a:t>.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</a:t>
            </a:r>
            <a:r>
              <a:rPr lang="en-US" sz="3600" dirty="0" smtClean="0">
                <a:latin typeface="+mj-lt"/>
              </a:rPr>
              <a:t>THE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STREETS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ARE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WIDES.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</a:t>
            </a:r>
            <a:r>
              <a:rPr lang="en-US" sz="3600" dirty="0" smtClean="0">
                <a:latin typeface="+mj-lt"/>
              </a:rPr>
              <a:t>THE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HOUSES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ARE   BEAUTIFULS.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</a:t>
            </a:r>
            <a:r>
              <a:rPr lang="en-US" sz="3600" dirty="0" smtClean="0">
                <a:latin typeface="+mj-lt"/>
              </a:rPr>
              <a:t>PEOPLE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ARE</a:t>
            </a:r>
            <a:r>
              <a:rPr lang="ru-RU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KINDS</a:t>
            </a:r>
            <a:r>
              <a:rPr lang="ru-RU" sz="3600" dirty="0">
                <a:latin typeface="+mj-lt"/>
              </a:rPr>
              <a:t>.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1.Что это такое?</a:t>
            </a:r>
          </a:p>
          <a:p>
            <a:pPr>
              <a:buNone/>
            </a:pPr>
            <a:r>
              <a:rPr lang="ru-RU" dirty="0"/>
              <a:t>2.Что обозначают?</a:t>
            </a:r>
          </a:p>
          <a:p>
            <a:pPr>
              <a:buNone/>
            </a:pPr>
            <a:r>
              <a:rPr lang="ru-RU" dirty="0"/>
              <a:t>3.На какие вопросы отвечают?</a:t>
            </a:r>
          </a:p>
          <a:p>
            <a:pPr>
              <a:buNone/>
            </a:pPr>
            <a:r>
              <a:rPr lang="ru-RU" dirty="0"/>
              <a:t>4. С какой частью речи употребляются?</a:t>
            </a:r>
          </a:p>
          <a:p>
            <a:pPr>
              <a:buNone/>
            </a:pPr>
            <a:r>
              <a:rPr lang="ru-RU" dirty="0"/>
              <a:t>5. Как изменяются?</a:t>
            </a:r>
          </a:p>
          <a:p>
            <a:pPr>
              <a:buNone/>
            </a:pPr>
            <a:r>
              <a:rPr lang="ru-RU" dirty="0"/>
              <a:t>6. Каким членом предложения чаще всего бывают?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Было интересно…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Было трудно…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Я понял, что…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Теперь я могу…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Я научился…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У меня получилось…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Меня удивило…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Урок дал мне для жизни…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Мне захотелось…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Расскажу дома, что …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kern="0" dirty="0" smtClean="0">
                <a:solidFill>
                  <a:schemeClr val="tx1"/>
                </a:solidFill>
              </a:rPr>
              <a:t>Интернет-ресурсы:</a:t>
            </a:r>
            <a:r>
              <a:rPr lang="ru-RU" kern="0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ru-RU" kern="0" dirty="0" smtClean="0">
                <a:solidFill>
                  <a:schemeClr val="tx1"/>
                </a:solidFill>
                <a:latin typeface="Candara" pitchFamily="34" charset="0"/>
              </a:rPr>
            </a:br>
            <a:endParaRPr lang="ru-RU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1214438"/>
            <a:ext cx="7015162" cy="3983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25000"/>
                  </a:schemeClr>
                </a:solidFill>
                <a:latin typeface="+mj-lt"/>
                <a:hlinkClick r:id="rId2"/>
              </a:rPr>
              <a:t>http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+mj-lt"/>
                <a:hlinkClick r:id="rId2"/>
              </a:rPr>
              <a:t>://images.rambler.ru</a:t>
            </a:r>
            <a:endParaRPr lang="ru-RU" dirty="0" smtClean="0">
              <a:solidFill>
                <a:schemeClr val="accent6">
                  <a:lumMod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(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+mj-lt"/>
              </a:rPr>
              <a:t>дата  обращения: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30.03.2014)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+mj-lt"/>
                <a:hlinkClick r:id="rId3"/>
              </a:rPr>
              <a:t> 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25000"/>
                </a:schemeClr>
              </a:solidFill>
              <a:latin typeface="Candara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6">
                  <a:lumMod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«Сравнение  категории  </a:t>
            </a:r>
            <a:br>
              <a:rPr lang="ru-RU" sz="4900" dirty="0" smtClean="0"/>
            </a:br>
            <a:r>
              <a:rPr lang="ru-RU" sz="4900" dirty="0" smtClean="0"/>
              <a:t>числа  имени прилагательного в русском  и  английском языках»</a:t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7554" y="500041"/>
            <a:ext cx="4829156" cy="50006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+mj-lt"/>
              </a:rPr>
              <a:t>NICE    </a:t>
            </a:r>
            <a:r>
              <a:rPr lang="ru-RU" sz="2400" b="1" dirty="0" smtClean="0">
                <a:latin typeface="+mj-lt"/>
              </a:rPr>
              <a:t>  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HUGE   </a:t>
            </a:r>
            <a:r>
              <a:rPr lang="ru-RU" sz="2400" b="1" dirty="0" smtClean="0">
                <a:latin typeface="+mj-lt"/>
              </a:rPr>
              <a:t> 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SOFT   </a:t>
            </a:r>
            <a:r>
              <a:rPr lang="ru-RU" sz="2400" b="1" dirty="0" smtClean="0">
                <a:latin typeface="+mj-lt"/>
              </a:rPr>
              <a:t>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FURRY  </a:t>
            </a:r>
            <a:r>
              <a:rPr lang="ru-RU" sz="2400" b="1" dirty="0" smtClean="0">
                <a:latin typeface="+mj-lt"/>
              </a:rPr>
              <a:t>        </a:t>
            </a: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BLACK   </a:t>
            </a:r>
            <a:r>
              <a:rPr lang="ru-RU" sz="2400" b="1" dirty="0" smtClean="0">
                <a:latin typeface="+mj-lt"/>
              </a:rPr>
              <a:t>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WHITE   </a:t>
            </a:r>
            <a:r>
              <a:rPr lang="ru-RU" sz="2400" b="1" dirty="0" smtClean="0">
                <a:latin typeface="+mj-lt"/>
              </a:rPr>
              <a:t> 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LARGE </a:t>
            </a:r>
            <a:r>
              <a:rPr lang="ru-RU" sz="2400" b="1" dirty="0" smtClean="0">
                <a:latin typeface="+mj-lt"/>
              </a:rPr>
              <a:t> 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HEAVY </a:t>
            </a:r>
            <a:r>
              <a:rPr lang="ru-RU" sz="2400" b="1" dirty="0" smtClean="0">
                <a:latin typeface="+mj-lt"/>
              </a:rPr>
              <a:t>   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BAD </a:t>
            </a:r>
            <a:r>
              <a:rPr lang="ru-RU" sz="2400" b="1" dirty="0" smtClean="0">
                <a:latin typeface="+mj-lt"/>
              </a:rPr>
              <a:t>  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STRICT  </a:t>
            </a:r>
            <a:r>
              <a:rPr lang="ru-RU" sz="2400" b="1" dirty="0" smtClean="0">
                <a:latin typeface="+mj-lt"/>
              </a:rPr>
              <a:t> 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YOUNG     </a:t>
            </a:r>
            <a:r>
              <a:rPr lang="ru-RU" sz="2400" b="1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PEACEFUL   </a:t>
            </a:r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FRIENDLY</a:t>
            </a:r>
            <a:r>
              <a:rPr lang="ru-RU" sz="2400" b="1" dirty="0" smtClean="0">
                <a:latin typeface="+mj-lt"/>
              </a:rPr>
              <a:t>      </a:t>
            </a:r>
          </a:p>
          <a:p>
            <a:pPr>
              <a:buNone/>
            </a:pPr>
            <a:r>
              <a:rPr lang="en-US" sz="2400" b="1" dirty="0" smtClean="0">
                <a:latin typeface="+mj-lt"/>
              </a:rPr>
              <a:t>HARMLESS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МЕСТО  ЕСТЬ  В   БОРУ _________</a:t>
            </a:r>
          </a:p>
          <a:p>
            <a:pPr>
              <a:buNone/>
            </a:pPr>
            <a:r>
              <a:rPr lang="ru-RU" dirty="0">
                <a:latin typeface="+mj-lt"/>
              </a:rPr>
              <a:t>ГДЕ  ПОД __________ КУСТОМ</a:t>
            </a:r>
          </a:p>
          <a:p>
            <a:pPr>
              <a:buNone/>
            </a:pPr>
            <a:r>
              <a:rPr lang="ru-RU" dirty="0">
                <a:latin typeface="+mj-lt"/>
              </a:rPr>
              <a:t>БОРОВИК    РАСТЁТ ___________</a:t>
            </a:r>
          </a:p>
          <a:p>
            <a:pPr>
              <a:buNone/>
            </a:pPr>
            <a:r>
              <a:rPr lang="ru-RU" dirty="0">
                <a:latin typeface="+mj-lt"/>
              </a:rPr>
              <a:t>С  ВИДУ    __________  И   ___________</a:t>
            </a:r>
          </a:p>
          <a:p>
            <a:pPr>
              <a:buNone/>
            </a:pPr>
            <a:r>
              <a:rPr lang="ru-RU" dirty="0">
                <a:latin typeface="+mj-lt"/>
              </a:rPr>
              <a:t>ОН   СТОИТ  В   _________  ПАНАМЕ</a:t>
            </a:r>
          </a:p>
          <a:p>
            <a:pPr>
              <a:buNone/>
            </a:pPr>
            <a:r>
              <a:rPr lang="ru-RU" dirty="0">
                <a:latin typeface="+mj-lt"/>
              </a:rPr>
              <a:t>В_________, ___________ ПАНАМЕ,</a:t>
            </a:r>
          </a:p>
          <a:p>
            <a:pPr>
              <a:buNone/>
            </a:pPr>
            <a:r>
              <a:rPr lang="ru-RU" dirty="0">
                <a:latin typeface="+mj-lt"/>
              </a:rPr>
              <a:t>УПИРАЕТСЯ   НОГОЙ</a:t>
            </a:r>
          </a:p>
          <a:p>
            <a:pPr>
              <a:buNone/>
            </a:pPr>
            <a:r>
              <a:rPr lang="ru-RU" dirty="0">
                <a:latin typeface="+mj-lt"/>
              </a:rPr>
              <a:t>В МОХ  ___________ И ____________.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МЕСТО  ЕСТЬ  В   БОРУ </a:t>
            </a: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ГУСТОМ</a:t>
            </a:r>
            <a:endParaRPr lang="ru-RU" b="1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>ГДЕ  </a:t>
            </a:r>
            <a:r>
              <a:rPr lang="ru-RU" dirty="0" smtClean="0">
                <a:latin typeface="+mj-lt"/>
              </a:rPr>
              <a:t>ПОД  </a:t>
            </a:r>
            <a:r>
              <a:rPr lang="ru-RU" b="1" dirty="0" smtClean="0">
                <a:latin typeface="+mj-lt"/>
              </a:rPr>
              <a:t>ЯГОДНЫМ</a:t>
            </a:r>
            <a:r>
              <a:rPr lang="ru-RU" dirty="0" smtClean="0">
                <a:latin typeface="+mj-lt"/>
              </a:rPr>
              <a:t>  КУСТОМ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>БОРОВИК    РАСТЁТ </a:t>
            </a:r>
            <a:r>
              <a:rPr lang="ru-RU" dirty="0" smtClean="0">
                <a:latin typeface="+mj-lt"/>
              </a:rPr>
              <a:t>  </a:t>
            </a:r>
            <a:r>
              <a:rPr lang="ru-RU" b="1" dirty="0" smtClean="0">
                <a:latin typeface="+mj-lt"/>
              </a:rPr>
              <a:t>ГРОМАДНЫЙ</a:t>
            </a:r>
            <a:endParaRPr lang="ru-RU" b="1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>С  ВИДУ    </a:t>
            </a:r>
            <a:r>
              <a:rPr lang="ru-RU" b="1" dirty="0" smtClean="0">
                <a:latin typeface="+mj-lt"/>
              </a:rPr>
              <a:t>ВАЖНЫЙ</a:t>
            </a:r>
            <a:r>
              <a:rPr lang="ru-RU" dirty="0" smtClean="0">
                <a:latin typeface="+mj-lt"/>
              </a:rPr>
              <a:t>  </a:t>
            </a:r>
            <a:r>
              <a:rPr lang="ru-RU" dirty="0">
                <a:latin typeface="+mj-lt"/>
              </a:rPr>
              <a:t>И   </a:t>
            </a:r>
            <a:r>
              <a:rPr lang="ru-RU" b="1" dirty="0" smtClean="0">
                <a:latin typeface="+mj-lt"/>
              </a:rPr>
              <a:t>НАРЯДНЫЙ</a:t>
            </a:r>
            <a:endParaRPr lang="ru-RU" b="1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>ОН   СТОИТ  В   </a:t>
            </a:r>
            <a:r>
              <a:rPr lang="ru-RU" b="1" dirty="0" smtClean="0">
                <a:latin typeface="+mj-lt"/>
              </a:rPr>
              <a:t>БОЛЬШОЙ</a:t>
            </a:r>
            <a:r>
              <a:rPr lang="ru-RU" dirty="0" smtClean="0">
                <a:latin typeface="+mj-lt"/>
              </a:rPr>
              <a:t>  ПАНАМЕ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b="1" dirty="0" smtClean="0">
                <a:latin typeface="+mj-lt"/>
              </a:rPr>
              <a:t>БЕЛОЙ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ЗАМШЕВОЙ</a:t>
            </a:r>
            <a:r>
              <a:rPr lang="ru-RU" dirty="0" smtClean="0">
                <a:latin typeface="+mj-lt"/>
              </a:rPr>
              <a:t> ПАНАМЕ</a:t>
            </a:r>
            <a:r>
              <a:rPr lang="ru-RU" dirty="0">
                <a:latin typeface="+mj-lt"/>
              </a:rPr>
              <a:t>,</a:t>
            </a:r>
          </a:p>
          <a:p>
            <a:pPr>
              <a:buNone/>
            </a:pPr>
            <a:r>
              <a:rPr lang="ru-RU" dirty="0">
                <a:latin typeface="+mj-lt"/>
              </a:rPr>
              <a:t>УПИРАЕТСЯ   НОГОЙ</a:t>
            </a:r>
          </a:p>
          <a:p>
            <a:pPr>
              <a:buNone/>
            </a:pPr>
            <a:r>
              <a:rPr lang="ru-RU" dirty="0">
                <a:latin typeface="+mj-lt"/>
              </a:rPr>
              <a:t>В МОХ  </a:t>
            </a:r>
            <a:r>
              <a:rPr lang="ru-RU" b="1" dirty="0" smtClean="0">
                <a:latin typeface="+mj-lt"/>
              </a:rPr>
              <a:t>ЛОХМАТЫЙ</a:t>
            </a:r>
            <a:r>
              <a:rPr lang="ru-RU" dirty="0" smtClean="0">
                <a:latin typeface="+mj-lt"/>
              </a:rPr>
              <a:t>  </a:t>
            </a:r>
            <a:r>
              <a:rPr lang="ru-RU" dirty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СЕДОЙ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</a:t>
            </a:r>
            <a:r>
              <a:rPr lang="ru-RU" sz="2800" dirty="0" smtClean="0"/>
              <a:t>Ю.НИКОНОВ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46" name="Picture 2" descr="Белый гриб (борови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715040" cy="60134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We live on the Earth</a:t>
            </a:r>
            <a:r>
              <a:rPr lang="en-US" dirty="0" smtClean="0">
                <a:latin typeface="+mj-lt"/>
              </a:rPr>
              <a:t>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It </a:t>
            </a:r>
            <a:r>
              <a:rPr lang="en-US" dirty="0">
                <a:latin typeface="+mj-lt"/>
              </a:rPr>
              <a:t>is very </a:t>
            </a:r>
            <a:r>
              <a:rPr lang="en-US" dirty="0" err="1">
                <a:latin typeface="+mj-lt"/>
              </a:rPr>
              <a:t>very</a:t>
            </a:r>
            <a:r>
              <a:rPr lang="en-US" dirty="0">
                <a:latin typeface="+mj-lt"/>
              </a:rPr>
              <a:t> </a:t>
            </a:r>
            <a:r>
              <a:rPr lang="en-US" b="1" u="sng" dirty="0">
                <a:latin typeface="+mj-lt"/>
              </a:rPr>
              <a:t>big.</a:t>
            </a:r>
            <a:r>
              <a:rPr lang="en-US" b="1" dirty="0">
                <a:latin typeface="+mj-lt"/>
              </a:rPr>
              <a:t>                  </a:t>
            </a:r>
            <a:r>
              <a:rPr lang="en-US" dirty="0">
                <a:latin typeface="+mj-lt"/>
              </a:rPr>
              <a:t>                                                         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There </a:t>
            </a:r>
            <a:r>
              <a:rPr lang="en-US" dirty="0">
                <a:latin typeface="+mj-lt"/>
              </a:rPr>
              <a:t>are a lot of </a:t>
            </a:r>
            <a:r>
              <a:rPr lang="en-US" b="1" u="sng" dirty="0">
                <a:latin typeface="+mj-lt"/>
              </a:rPr>
              <a:t>long </a:t>
            </a:r>
            <a:r>
              <a:rPr lang="en-US" dirty="0">
                <a:latin typeface="+mj-lt"/>
              </a:rPr>
              <a:t>rivers, beautiful lakes, </a:t>
            </a:r>
            <a:r>
              <a:rPr lang="en-US" b="1" u="sng" dirty="0" smtClean="0">
                <a:latin typeface="+mj-lt"/>
              </a:rPr>
              <a:t>large</a:t>
            </a:r>
            <a:r>
              <a:rPr lang="ru-RU" b="1" u="sng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forests </a:t>
            </a:r>
            <a:r>
              <a:rPr lang="en-US" dirty="0">
                <a:latin typeface="+mj-lt"/>
              </a:rPr>
              <a:t>and fields and </a:t>
            </a:r>
            <a:r>
              <a:rPr lang="en-US" b="1" u="sng" dirty="0">
                <a:latin typeface="+mj-lt"/>
              </a:rPr>
              <a:t>high </a:t>
            </a:r>
            <a:r>
              <a:rPr lang="en-US" dirty="0">
                <a:latin typeface="+mj-lt"/>
              </a:rPr>
              <a:t>mountains.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Different </a:t>
            </a:r>
            <a:r>
              <a:rPr lang="en-US" dirty="0">
                <a:latin typeface="+mj-lt"/>
              </a:rPr>
              <a:t>animals live on the Earth</a:t>
            </a:r>
            <a:r>
              <a:rPr lang="en-US" dirty="0" smtClean="0">
                <a:latin typeface="+mj-lt"/>
              </a:rPr>
              <a:t>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en-US" b="1" u="sng" dirty="0" smtClean="0">
                <a:latin typeface="+mj-lt"/>
              </a:rPr>
              <a:t>Different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plants grow on it.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Earth is </a:t>
            </a:r>
            <a:r>
              <a:rPr lang="en-US" b="1" u="sng" dirty="0" smtClean="0">
                <a:latin typeface="+mj-lt"/>
              </a:rPr>
              <a:t>beautiful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There </a:t>
            </a:r>
            <a:r>
              <a:rPr lang="en-US" dirty="0">
                <a:latin typeface="+mj-lt"/>
              </a:rPr>
              <a:t>are large countries and small countries.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There </a:t>
            </a:r>
            <a:r>
              <a:rPr lang="en-US" dirty="0">
                <a:latin typeface="+mj-lt"/>
              </a:rPr>
              <a:t>are warm countries and </a:t>
            </a:r>
            <a:r>
              <a:rPr lang="en-US" b="1" u="sng" dirty="0">
                <a:latin typeface="+mj-lt"/>
              </a:rPr>
              <a:t>cold</a:t>
            </a:r>
            <a:r>
              <a:rPr lang="en-US" dirty="0">
                <a:latin typeface="+mj-lt"/>
              </a:rPr>
              <a:t> countries.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People </a:t>
            </a:r>
            <a:r>
              <a:rPr lang="en-US" dirty="0">
                <a:latin typeface="+mj-lt"/>
              </a:rPr>
              <a:t>live in different countries.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They </a:t>
            </a:r>
            <a:r>
              <a:rPr lang="en-US" dirty="0">
                <a:latin typeface="+mj-lt"/>
              </a:rPr>
              <a:t>speak different languages.     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en-US" b="1" u="sng" dirty="0" smtClean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                           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00436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latin typeface="+mj-lt"/>
              </a:rPr>
              <a:t>СИНЯЯ  </a:t>
            </a:r>
            <a:r>
              <a:rPr lang="ru-RU" sz="3600" dirty="0" smtClean="0">
                <a:latin typeface="+mj-lt"/>
              </a:rPr>
              <a:t>ПТИЦА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СИНИЙ  КАРАНДАШ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СИНЕЕ  </a:t>
            </a:r>
            <a:r>
              <a:rPr lang="ru-RU" sz="3600" dirty="0" smtClean="0">
                <a:latin typeface="+mj-lt"/>
              </a:rPr>
              <a:t>МОРЕ</a:t>
            </a:r>
            <a:endParaRPr lang="ru-RU" sz="3600" dirty="0">
              <a:latin typeface="+mj-lt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СИНИЕ   ОБЛАКА</a:t>
            </a:r>
            <a:endParaRPr lang="ru-RU" sz="3600" dirty="0">
              <a:latin typeface="+mj-lt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+mj-lt"/>
              </a:rPr>
              <a:t>BLUE</a:t>
            </a:r>
            <a:r>
              <a:rPr lang="ru-RU" sz="3600" b="1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BIRD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en-US" sz="3600" b="1" dirty="0" smtClean="0">
                <a:latin typeface="+mj-lt"/>
              </a:rPr>
              <a:t>BLUE</a:t>
            </a:r>
            <a:r>
              <a:rPr lang="ru-RU" sz="3600" b="1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PENCIL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en-US" sz="3600" b="1" dirty="0" smtClean="0">
                <a:latin typeface="+mj-lt"/>
              </a:rPr>
              <a:t>BLUE</a:t>
            </a:r>
            <a:r>
              <a:rPr lang="ru-RU" sz="3600" b="1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SEA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en-US" sz="3600" b="1" dirty="0" smtClean="0">
                <a:latin typeface="+mj-lt"/>
              </a:rPr>
              <a:t>BLUE</a:t>
            </a:r>
            <a:r>
              <a:rPr lang="ru-RU" sz="3600" b="1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CLOUDS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en-US" dirty="0" smtClean="0">
                <a:latin typeface="+mj-lt"/>
              </a:rPr>
              <a:t>MURMANSK      </a:t>
            </a:r>
            <a:r>
              <a:rPr lang="en-US" dirty="0">
                <a:latin typeface="+mj-lt"/>
              </a:rPr>
              <a:t>IS     SITUATED BEYOND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POLAR    </a:t>
            </a:r>
            <a:r>
              <a:rPr lang="en-US" dirty="0">
                <a:latin typeface="+mj-lt"/>
              </a:rPr>
              <a:t>CIRCLE.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 </a:t>
            </a:r>
            <a:r>
              <a:rPr lang="en-US" dirty="0" smtClean="0">
                <a:latin typeface="+mj-lt"/>
              </a:rPr>
              <a:t>IT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IS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BIGGEST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NORTHERN CITY.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THE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STREETS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ARE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WIDE.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THE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HOUSES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ARE   BEAUTIFUL.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PEOPLE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ARE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KIND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Новая папка\DSC0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БУКВ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Буквы, карандаш,книга</Template>
  <TotalTime>294</TotalTime>
  <Words>333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БУКВЫ</vt:lpstr>
      <vt:lpstr>Слайд 1</vt:lpstr>
      <vt:lpstr> «Сравнение  категории   числа  имени прилагательного в русском  и  английском языках»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Интернет-ресурсы: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Кауфман Анжелика Олеговна</dc:creator>
  <cp:lastModifiedBy>user</cp:lastModifiedBy>
  <cp:revision>28</cp:revision>
  <dcterms:created xsi:type="dcterms:W3CDTF">2014-03-29T18:55:14Z</dcterms:created>
  <dcterms:modified xsi:type="dcterms:W3CDTF">2014-04-10T10:51:19Z</dcterms:modified>
</cp:coreProperties>
</file>