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Documents and Settings\Admin\My Documents\26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54333"/>
            <a:ext cx="2808312" cy="2817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Admin\My Documents\129812255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908718"/>
            <a:ext cx="3215774" cy="2744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Admin\My Documents\250px-White_shar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437112"/>
            <a:ext cx="3078506" cy="214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39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Documents and Settings\Admin\My Documents\юююююююююю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12776"/>
            <a:ext cx="6065673" cy="4529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602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C:\Documents and Settings\Admin\My Documents\ееееееееееееее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340768"/>
            <a:ext cx="4497676" cy="4853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417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Documents and Settings\Admin\My Documents\кккккккккккк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763" y="836712"/>
            <a:ext cx="4695881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32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C:\Documents and Settings\Admin\My Documents\iиииииииииии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052736"/>
            <a:ext cx="6763892" cy="5050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14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225" y="310696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4338" name="Picture 2" descr="C:\Documents and Settings\Admin\My Documents\1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19" y="1144525"/>
            <a:ext cx="8066314" cy="48569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</p:pic>
      <p:sp>
        <p:nvSpPr>
          <p:cNvPr id="5" name="Скругленный прямоугольник 4"/>
          <p:cNvSpPr/>
          <p:nvPr/>
        </p:nvSpPr>
        <p:spPr>
          <a:xfrm>
            <a:off x="3923928" y="1215689"/>
            <a:ext cx="432048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97750" y="2780928"/>
            <a:ext cx="432048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98821" y="3356992"/>
            <a:ext cx="432048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11605" y="3871130"/>
            <a:ext cx="432048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811605" y="4444992"/>
            <a:ext cx="432048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795133" y="4889051"/>
            <a:ext cx="432048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02983" y="2309129"/>
            <a:ext cx="432048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816123" y="1215689"/>
            <a:ext cx="432048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14815" y="1738116"/>
            <a:ext cx="450421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771800" y="819156"/>
            <a:ext cx="41187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67744" y="1280820"/>
            <a:ext cx="33987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71600" y="184746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3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2463833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11011" y="316382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5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43608" y="357301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6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640794" y="419935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7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176518" y="4661016"/>
            <a:ext cx="52213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8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37679" y="1175774"/>
            <a:ext cx="4275077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</a:rPr>
              <a:t>к  р  о  к о</a:t>
            </a:r>
            <a:endParaRPr lang="ru-RU" sz="3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995251" y="1175774"/>
            <a:ext cx="1435009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</a:rPr>
              <a:t>Д  и  л</a:t>
            </a:r>
            <a:endParaRPr lang="ru-RU" sz="3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833170" y="1733283"/>
            <a:ext cx="1923925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</a:rPr>
              <a:t>З  м  е  я</a:t>
            </a:r>
            <a:endParaRPr lang="ru-RU" sz="3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788272" y="2248154"/>
            <a:ext cx="2084224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</a:rPr>
              <a:t>Ч  е  р  е  </a:t>
            </a:r>
            <a:endParaRPr lang="ru-RU" sz="3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844609" y="2220467"/>
            <a:ext cx="1917513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</a:rPr>
              <a:t>П  а  х  а</a:t>
            </a:r>
            <a:endParaRPr lang="ru-RU" sz="3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22266" y="2777092"/>
            <a:ext cx="2137125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</a:rPr>
              <a:t>А  л  </a:t>
            </a:r>
            <a:r>
              <a:rPr lang="ru-RU" sz="30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</a:rPr>
              <a:t>л</a:t>
            </a:r>
            <a:r>
              <a:rPr lang="ru-RU" sz="3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</a:rPr>
              <a:t>  и  </a:t>
            </a:r>
            <a:endParaRPr lang="ru-RU" sz="3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</p:txBody>
      </p:sp>
      <p:sp>
        <p:nvSpPr>
          <p:cNvPr id="14336" name="Прямоугольник 14335"/>
          <p:cNvSpPr/>
          <p:nvPr/>
        </p:nvSpPr>
        <p:spPr>
          <a:xfrm>
            <a:off x="2854774" y="2770794"/>
            <a:ext cx="1859805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</a:rPr>
              <a:t>Г  а  т  о</a:t>
            </a:r>
            <a:endParaRPr lang="ru-RU" sz="3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</p:txBody>
      </p:sp>
      <p:sp>
        <p:nvSpPr>
          <p:cNvPr id="14339" name="Прямоугольник 14338"/>
          <p:cNvSpPr/>
          <p:nvPr/>
        </p:nvSpPr>
        <p:spPr>
          <a:xfrm>
            <a:off x="4792573" y="2770794"/>
            <a:ext cx="441147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</a:rPr>
              <a:t>р</a:t>
            </a:r>
            <a:endParaRPr lang="ru-RU" sz="3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</p:txBody>
      </p:sp>
      <p:sp>
        <p:nvSpPr>
          <p:cNvPr id="14340" name="Прямоугольник 14339"/>
          <p:cNvSpPr/>
          <p:nvPr/>
        </p:nvSpPr>
        <p:spPr>
          <a:xfrm>
            <a:off x="3836811" y="3296017"/>
            <a:ext cx="1840568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</a:rPr>
              <a:t>И  г  у  а</a:t>
            </a:r>
            <a:endParaRPr lang="ru-RU" sz="3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</p:txBody>
      </p:sp>
      <p:sp>
        <p:nvSpPr>
          <p:cNvPr id="14341" name="Прямоугольник 14340"/>
          <p:cNvSpPr/>
          <p:nvPr/>
        </p:nvSpPr>
        <p:spPr>
          <a:xfrm>
            <a:off x="5868144" y="3298709"/>
            <a:ext cx="954108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</a:rPr>
              <a:t>Н  а</a:t>
            </a:r>
            <a:endParaRPr lang="ru-RU" sz="3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</p:txBody>
      </p:sp>
      <p:sp>
        <p:nvSpPr>
          <p:cNvPr id="14342" name="Прямоугольник 14341"/>
          <p:cNvSpPr/>
          <p:nvPr/>
        </p:nvSpPr>
        <p:spPr>
          <a:xfrm>
            <a:off x="1714930" y="3791229"/>
            <a:ext cx="1939955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</a:rPr>
              <a:t>Х  а  м  е</a:t>
            </a:r>
            <a:endParaRPr lang="ru-RU" sz="3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</p:txBody>
      </p:sp>
      <p:sp>
        <p:nvSpPr>
          <p:cNvPr id="14343" name="Прямоугольник 14342"/>
          <p:cNvSpPr/>
          <p:nvPr/>
        </p:nvSpPr>
        <p:spPr>
          <a:xfrm>
            <a:off x="3833133" y="3789040"/>
            <a:ext cx="1952779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</a:rPr>
              <a:t>Л  и  о  н</a:t>
            </a:r>
            <a:endParaRPr lang="ru-RU" sz="3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</p:txBody>
      </p:sp>
      <p:sp>
        <p:nvSpPr>
          <p:cNvPr id="14344" name="Прямоугольник 14343"/>
          <p:cNvSpPr/>
          <p:nvPr/>
        </p:nvSpPr>
        <p:spPr>
          <a:xfrm>
            <a:off x="3383534" y="4384474"/>
            <a:ext cx="1850186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</a:rPr>
              <a:t>Д  и  н о</a:t>
            </a:r>
            <a:endParaRPr lang="ru-RU" sz="3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</p:txBody>
      </p:sp>
      <p:sp>
        <p:nvSpPr>
          <p:cNvPr id="14346" name="Прямоугольник 14345"/>
          <p:cNvSpPr/>
          <p:nvPr/>
        </p:nvSpPr>
        <p:spPr>
          <a:xfrm>
            <a:off x="5458623" y="4384017"/>
            <a:ext cx="1773242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</a:rPr>
              <a:t>З  а в  р</a:t>
            </a:r>
            <a:endParaRPr lang="ru-RU" sz="3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</p:txBody>
      </p:sp>
      <p:sp>
        <p:nvSpPr>
          <p:cNvPr id="14347" name="Прямоугольник 14346"/>
          <p:cNvSpPr/>
          <p:nvPr/>
        </p:nvSpPr>
        <p:spPr>
          <a:xfrm>
            <a:off x="3746735" y="4905368"/>
            <a:ext cx="2012089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</a:rPr>
              <a:t>Я  щ  е  р</a:t>
            </a:r>
            <a:endParaRPr lang="ru-RU" sz="3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</p:txBody>
      </p:sp>
      <p:sp>
        <p:nvSpPr>
          <p:cNvPr id="14348" name="Прямоугольник 14347"/>
          <p:cNvSpPr/>
          <p:nvPr/>
        </p:nvSpPr>
        <p:spPr>
          <a:xfrm>
            <a:off x="5978625" y="4954789"/>
            <a:ext cx="1449436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</a:rPr>
              <a:t>И  ц  а</a:t>
            </a:r>
            <a:endParaRPr lang="ru-RU" sz="3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</p:txBody>
      </p:sp>
      <p:pic>
        <p:nvPicPr>
          <p:cNvPr id="14349" name="Picture 3" descr="C:\Documents and Settings\Admin\My Documents\ккккккк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1657" y="2078452"/>
            <a:ext cx="1869588" cy="130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0" name="Picture 4" descr="C:\Documents and Settings\Admin\My Documents\хаме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77" y="4954790"/>
            <a:ext cx="1833969" cy="1283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1" name="Picture 5" descr="C:\Documents and Settings\Admin\My Documents\уууууууууууууууууууууууу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450" y="211150"/>
            <a:ext cx="1648172" cy="124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877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6" grpId="0"/>
      <p:bldP spid="27" grpId="0"/>
      <p:bldP spid="28" grpId="0"/>
      <p:bldP spid="29" grpId="0"/>
      <p:bldP spid="14336" grpId="0"/>
      <p:bldP spid="14339" grpId="0"/>
      <p:bldP spid="14340" grpId="0"/>
      <p:bldP spid="14341" grpId="0"/>
      <p:bldP spid="14342" grpId="0"/>
      <p:bldP spid="14343" grpId="0"/>
      <p:bldP spid="14344" grpId="0"/>
      <p:bldP spid="14346" grpId="0"/>
      <p:bldP spid="14347" grpId="0"/>
      <p:bldP spid="1434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1772816"/>
            <a:ext cx="532859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ДИЛОКРОК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5362" name="Picture 2" descr="C:\Documents and Settings\Admin\My Documents\iкккккккк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688" y="2492896"/>
            <a:ext cx="6078591" cy="3930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34352" y="548680"/>
            <a:ext cx="35872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КРОКОДИЛ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075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1959223"/>
            <a:ext cx="50405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ЦАЯЩРЕИ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6386" name="Picture 2" descr="C:\Documents and Settings\Admin\My Documents\ссссссссссссссссс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584" y="1556792"/>
            <a:ext cx="5486783" cy="4169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943189" y="476672"/>
            <a:ext cx="32576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ЯЩЕРИЦА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289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915816" y="2348880"/>
            <a:ext cx="31721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ЯЗМЕ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7410" name="Picture 2" descr="C:\Documents and Settings\Admin\My Documents\юююююююююю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88840"/>
            <a:ext cx="5400599" cy="403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638149" y="548680"/>
            <a:ext cx="18564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ЗМЕЯ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507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C:\Documents and Settings\Admin\My Documents\265px-Montage_of_four_US_state_reptil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96752"/>
            <a:ext cx="4255728" cy="5235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9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Documents and Settings\Admin\My Documents\265px-Montage_of_four_US_state_reptil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16632"/>
            <a:ext cx="5245810" cy="645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801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Admin\My Documents\шшшшшшшшшш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836712"/>
            <a:ext cx="7095987" cy="473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209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Admin\My Documents\ууууууу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72815"/>
            <a:ext cx="6216009" cy="3895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216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Documents and Settings\Admin\My Documents\iяяяя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556791"/>
            <a:ext cx="4977949" cy="4181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20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Documents and Settings\Admin\My Documents\iсссссссссссс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84784"/>
            <a:ext cx="6497721" cy="4851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788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1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Documents and Settings\Admin\My Documents\iкккккккк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92696"/>
            <a:ext cx="7697764" cy="497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99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Documents and Settings\Admin\My Documents\ссссссссссссссссс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556792"/>
            <a:ext cx="5843033" cy="4440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67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Documents and Settings\Admin\My Documents\сссссссссс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340768"/>
            <a:ext cx="6076501" cy="4658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0300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72</Words>
  <Application>Microsoft Office PowerPoint</Application>
  <PresentationFormat>Экран (4:3)</PresentationFormat>
  <Paragraphs>30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7</cp:revision>
  <dcterms:modified xsi:type="dcterms:W3CDTF">2012-04-12T17:31:49Z</dcterms:modified>
</cp:coreProperties>
</file>