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  <p:sldId id="263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F054-5A4B-457F-8977-DCD1E2ABCBE5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9FF9F-2AE9-48CC-B5F8-47C7899200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FF9F-2AE9-48CC-B5F8-47C7899200B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FF9F-2AE9-48CC-B5F8-47C7899200B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FF9F-2AE9-48CC-B5F8-47C7899200B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9FF9F-2AE9-48CC-B5F8-47C7899200B3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A1094-697E-42A7-BEE1-82DABF741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=sw-1360-sh-768-ww-1249-wh-639-pd-1-wp-16x9_1360x768-lt-5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5klass.net/okruzhajuschij-mir-3-klass/Organy-chuvstv-3-klass.html" TargetMode="External"/><Relationship Id="rId4" Type="http://schemas.openxmlformats.org/officeDocument/2006/relationships/hyperlink" Target="http://yandex.ru/images/search?text=%D0%BE%D1%80%D0%B3%D0%B0%D0%BD%D1%8B%20%D1%87%D1%83%D0%B2%D1%81%D1%82%D0%B2%20%D0%BA%D0%B0%D1%80%D1%82%D0%B8%D0%BD%D0%BA%D0%B8&amp;stype=image&amp;lr=10945&amp;noreask=1&amp;source=wiz&amp;uinfo=sw-1360-sh-768-ww-1249-wh-639-pd-1-wp-16x9_1360x768-lt-52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512167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Органы чувств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2924944"/>
            <a:ext cx="3920480" cy="1752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Автор: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Чупрова Г.Г. – учитель начальных классов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Усть-Цилемская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877272"/>
            <a:ext cx="1026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836712"/>
            <a:ext cx="8208912" cy="4572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Вредно для глаз подолгу смотреть телевизор, компьютер; садись от экрана не ближе чем 2-3 метра.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три руками глаза- можно занести соринку или опасные бактерии.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Делай гимнастику для глаз.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228600"/>
            <a:ext cx="7920880" cy="9144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FF00"/>
                </a:solidFill>
              </a:rPr>
              <a:t>Уши – орган слуха.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628775"/>
            <a:ext cx="4897437" cy="4392613"/>
          </a:xfrm>
          <a:noFill/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5580063" y="2133600"/>
            <a:ext cx="2752725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Слух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воспринимать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звуковые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волны.</a:t>
            </a:r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rgbClr val="FFFF00"/>
                </a:solidFill>
              </a:rPr>
              <a:t>Уши надо беречь !</a:t>
            </a:r>
            <a:r>
              <a:rPr lang="ru-RU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83560"/>
            <a:ext cx="8208912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Защищать уши от сильного шума.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Защищать уши от сильного ветра.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Не ковырять в ушах.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Нужно давать отдых слуху, быть в тишине.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Мыть уши каждый день.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rgbClr val="0000FF"/>
                </a:solidFill>
              </a:rPr>
              <a:t>Если уши заболели обратиться к врачу.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208912" cy="9144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FF00"/>
                </a:solidFill>
              </a:rPr>
              <a:t>Нос – орган обоняния.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26308" y="1484784"/>
            <a:ext cx="5317692" cy="4608041"/>
          </a:xfrm>
          <a:noFill/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295275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Обоняние - это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чувствовать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запахи.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Как сохранить обоняние.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924800" cy="46069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Надо закаляться, беречь организм от простуды.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Не лазить в нос посторонними предметами.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курить, так как  обоняние у курящих ухудшается.</a:t>
            </a:r>
            <a:r>
              <a:rPr lang="ru-RU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28600"/>
            <a:ext cx="7670998" cy="9144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FF00"/>
                </a:solidFill>
              </a:rPr>
              <a:t>Язык – орган вкуса.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997200"/>
            <a:ext cx="2882900" cy="302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66"/>
                </a:solidFill>
              </a:rPr>
              <a:t>   </a:t>
            </a:r>
            <a:endParaRPr lang="ru-RU" sz="3600" smtClean="0">
              <a:solidFill>
                <a:srgbClr val="FF0066"/>
              </a:solidFill>
            </a:endParaRPr>
          </a:p>
        </p:txBody>
      </p:sp>
      <p:pic>
        <p:nvPicPr>
          <p:cNvPr id="13316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1700213"/>
            <a:ext cx="4968875" cy="4321175"/>
          </a:xfrm>
          <a:noFill/>
        </p:spPr>
      </p:pic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042988" y="2420938"/>
            <a:ext cx="1924050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Язык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помогает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человеку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различать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вкус 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FFFF00"/>
                </a:solidFill>
              </a:rPr>
              <a:t>Как беречь органы вкуса</a:t>
            </a:r>
            <a:r>
              <a:rPr lang="ru-RU" sz="4800" dirty="0" smtClean="0">
                <a:solidFill>
                  <a:srgbClr val="FFFF00"/>
                </a:solidFill>
              </a:rPr>
              <a:t>.</a:t>
            </a:r>
            <a:br>
              <a:rPr lang="ru-RU" sz="4800" dirty="0" smtClean="0">
                <a:solidFill>
                  <a:srgbClr val="FFFF00"/>
                </a:solidFill>
              </a:rPr>
            </a:br>
            <a:endParaRPr lang="ru-RU" sz="4800" dirty="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83560"/>
            <a:ext cx="8208912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Чистить зубы, язык и щёки два раза в день (утром и вечером).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После приёма пищи прополоскать рот.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Нельзя есть горячую пищу.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брать в рот острые предметы.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352928" cy="9144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FF00"/>
                </a:solidFill>
              </a:rPr>
              <a:t>Кожа – орган осязания.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1484313"/>
            <a:ext cx="4464050" cy="4752975"/>
          </a:xfrm>
          <a:noFill/>
        </p:spPr>
      </p:pic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611188" y="2420938"/>
            <a:ext cx="3067050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Осязание - это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человека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чувствовать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прикосновения.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350"/>
            <a:ext cx="7655123" cy="9144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FFFF00"/>
                </a:solidFill>
              </a:rPr>
              <a:t>Правила ухода за кожей.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83560"/>
            <a:ext cx="7906072" cy="4572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Каждую неделю мыть тело горячей водой с мылом.</a:t>
            </a:r>
          </a:p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Мыть руки после загрязнения.</a:t>
            </a:r>
          </a:p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Носить свободную одежду и обувь.</a:t>
            </a:r>
          </a:p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Закаляться.</a:t>
            </a:r>
          </a:p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Стараться не ранить кожу, не допустить ожогов, обморожения. </a:t>
            </a:r>
          </a:p>
          <a:p>
            <a:pPr eaLnBrk="1" hangingPunct="1"/>
            <a:r>
              <a:rPr lang="ru-RU" sz="4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Чтобы кожа дышала, делай каждое утро зарядку.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Критерии для оценивания: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1.Полнота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раскрытия материала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2.Четкое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представление подготовленного материала группы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3.Активность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работы каждого члена группы.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ишло время познать ми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3949"/>
            <a:ext cx="7632848" cy="6093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2880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1.С.126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129 в учебнике читать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2*. Найти материал в Интернете или художественной, научной литературе, как живут люди, которые лишились того или иного органа чувств.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4933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6913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images.yandex.ru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органы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чувств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картинки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20888"/>
            <a:ext cx="6067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…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klass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Organy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chuvstv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klass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.html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340768"/>
          <a:ext cx="7924800" cy="3956304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      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WordArt 609"/>
          <p:cNvSpPr>
            <a:spLocks noChangeArrowheads="1" noChangeShapeType="1" noTextEdit="1"/>
          </p:cNvSpPr>
          <p:nvPr/>
        </p:nvSpPr>
        <p:spPr bwMode="auto">
          <a:xfrm>
            <a:off x="1115616" y="1916832"/>
            <a:ext cx="304800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</a:t>
            </a:r>
          </a:p>
        </p:txBody>
      </p:sp>
      <p:sp>
        <p:nvSpPr>
          <p:cNvPr id="4" name="WordArt 610"/>
          <p:cNvSpPr>
            <a:spLocks noChangeArrowheads="1" noChangeShapeType="1" noTextEdit="1"/>
          </p:cNvSpPr>
          <p:nvPr/>
        </p:nvSpPr>
        <p:spPr bwMode="auto">
          <a:xfrm>
            <a:off x="1115616" y="2420888"/>
            <a:ext cx="30480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</a:t>
            </a:r>
          </a:p>
        </p:txBody>
      </p:sp>
      <p:sp>
        <p:nvSpPr>
          <p:cNvPr id="5" name="WordArt 611"/>
          <p:cNvSpPr>
            <a:spLocks noChangeArrowheads="1" noChangeShapeType="1" noTextEdit="1"/>
          </p:cNvSpPr>
          <p:nvPr/>
        </p:nvSpPr>
        <p:spPr bwMode="auto">
          <a:xfrm>
            <a:off x="1115616" y="3140968"/>
            <a:ext cx="304800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6" name="WordArt 612"/>
          <p:cNvSpPr>
            <a:spLocks noChangeArrowheads="1" noChangeShapeType="1" noTextEdit="1"/>
          </p:cNvSpPr>
          <p:nvPr/>
        </p:nvSpPr>
        <p:spPr bwMode="auto">
          <a:xfrm>
            <a:off x="3851920" y="3140968"/>
            <a:ext cx="3048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</a:t>
            </a:r>
          </a:p>
        </p:txBody>
      </p:sp>
      <p:sp>
        <p:nvSpPr>
          <p:cNvPr id="7" name="WordArt 613"/>
          <p:cNvSpPr>
            <a:spLocks noChangeArrowheads="1" noChangeShapeType="1" noTextEdit="1"/>
          </p:cNvSpPr>
          <p:nvPr/>
        </p:nvSpPr>
        <p:spPr bwMode="auto">
          <a:xfrm>
            <a:off x="3779838" y="3860800"/>
            <a:ext cx="304800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</a:t>
            </a:r>
          </a:p>
        </p:txBody>
      </p:sp>
      <p:sp>
        <p:nvSpPr>
          <p:cNvPr id="8" name="WordArt 614"/>
          <p:cNvSpPr>
            <a:spLocks noChangeArrowheads="1" noChangeShapeType="1" noTextEdit="1"/>
          </p:cNvSpPr>
          <p:nvPr/>
        </p:nvSpPr>
        <p:spPr bwMode="auto">
          <a:xfrm>
            <a:off x="3708400" y="4365625"/>
            <a:ext cx="39846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</a:t>
            </a:r>
          </a:p>
        </p:txBody>
      </p:sp>
      <p:sp>
        <p:nvSpPr>
          <p:cNvPr id="9" name="WordArt 615"/>
          <p:cNvSpPr>
            <a:spLocks noChangeArrowheads="1" noChangeShapeType="1" noTextEdit="1"/>
          </p:cNvSpPr>
          <p:nvPr/>
        </p:nvSpPr>
        <p:spPr bwMode="auto">
          <a:xfrm>
            <a:off x="3779838" y="4868863"/>
            <a:ext cx="3048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</a:t>
            </a:r>
          </a:p>
        </p:txBody>
      </p:sp>
      <p:sp>
        <p:nvSpPr>
          <p:cNvPr id="10" name="WordArt 616"/>
          <p:cNvSpPr>
            <a:spLocks noChangeArrowheads="1" noChangeShapeType="1" noTextEdit="1"/>
          </p:cNvSpPr>
          <p:nvPr/>
        </p:nvSpPr>
        <p:spPr bwMode="auto">
          <a:xfrm>
            <a:off x="5076056" y="1412776"/>
            <a:ext cx="304800" cy="401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</a:t>
            </a:r>
          </a:p>
        </p:txBody>
      </p:sp>
      <p:sp>
        <p:nvSpPr>
          <p:cNvPr id="11" name="WordArt 617"/>
          <p:cNvSpPr>
            <a:spLocks noChangeArrowheads="1" noChangeShapeType="1" noTextEdit="1"/>
          </p:cNvSpPr>
          <p:nvPr/>
        </p:nvSpPr>
        <p:spPr bwMode="auto">
          <a:xfrm>
            <a:off x="5076056" y="1988840"/>
            <a:ext cx="304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</a:p>
        </p:txBody>
      </p:sp>
      <p:sp>
        <p:nvSpPr>
          <p:cNvPr id="12" name="WordArt 618"/>
          <p:cNvSpPr>
            <a:spLocks noChangeArrowheads="1" noChangeShapeType="1" noTextEdit="1"/>
          </p:cNvSpPr>
          <p:nvPr/>
        </p:nvSpPr>
        <p:spPr bwMode="auto">
          <a:xfrm>
            <a:off x="5004048" y="2492896"/>
            <a:ext cx="4318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Ж</a:t>
            </a:r>
          </a:p>
        </p:txBody>
      </p:sp>
      <p:sp>
        <p:nvSpPr>
          <p:cNvPr id="13" name="WordArt 619"/>
          <p:cNvSpPr>
            <a:spLocks noChangeArrowheads="1" noChangeShapeType="1" noTextEdit="1"/>
          </p:cNvSpPr>
          <p:nvPr/>
        </p:nvSpPr>
        <p:spPr bwMode="auto">
          <a:xfrm>
            <a:off x="5076056" y="3140968"/>
            <a:ext cx="3889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4" name="WordArt 620"/>
          <p:cNvSpPr>
            <a:spLocks noChangeArrowheads="1" noChangeShapeType="1" noTextEdit="1"/>
          </p:cNvSpPr>
          <p:nvPr/>
        </p:nvSpPr>
        <p:spPr bwMode="auto">
          <a:xfrm>
            <a:off x="6444208" y="3140968"/>
            <a:ext cx="3048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</a:t>
            </a:r>
          </a:p>
        </p:txBody>
      </p:sp>
      <p:sp>
        <p:nvSpPr>
          <p:cNvPr id="15" name="WordArt 621"/>
          <p:cNvSpPr>
            <a:spLocks noChangeArrowheads="1" noChangeShapeType="1" noTextEdit="1"/>
          </p:cNvSpPr>
          <p:nvPr/>
        </p:nvSpPr>
        <p:spPr bwMode="auto">
          <a:xfrm>
            <a:off x="6443663" y="3789363"/>
            <a:ext cx="304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</a:t>
            </a:r>
          </a:p>
        </p:txBody>
      </p:sp>
      <p:sp>
        <p:nvSpPr>
          <p:cNvPr id="16" name="WordArt 623"/>
          <p:cNvSpPr>
            <a:spLocks noChangeArrowheads="1" noChangeShapeType="1" noTextEdit="1"/>
          </p:cNvSpPr>
          <p:nvPr/>
        </p:nvSpPr>
        <p:spPr bwMode="auto">
          <a:xfrm>
            <a:off x="7740352" y="1916832"/>
            <a:ext cx="304800" cy="41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Я</a:t>
            </a:r>
          </a:p>
        </p:txBody>
      </p:sp>
      <p:sp>
        <p:nvSpPr>
          <p:cNvPr id="17" name="WordArt 624"/>
          <p:cNvSpPr>
            <a:spLocks noChangeArrowheads="1" noChangeShapeType="1" noTextEdit="1"/>
          </p:cNvSpPr>
          <p:nvPr/>
        </p:nvSpPr>
        <p:spPr bwMode="auto">
          <a:xfrm>
            <a:off x="7740650" y="2492896"/>
            <a:ext cx="28773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</a:t>
            </a:r>
          </a:p>
        </p:txBody>
      </p:sp>
      <p:sp>
        <p:nvSpPr>
          <p:cNvPr id="18" name="WordArt 625"/>
          <p:cNvSpPr>
            <a:spLocks noChangeArrowheads="1" noChangeShapeType="1" noTextEdit="1"/>
          </p:cNvSpPr>
          <p:nvPr/>
        </p:nvSpPr>
        <p:spPr bwMode="auto">
          <a:xfrm>
            <a:off x="7740352" y="3068960"/>
            <a:ext cx="360363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Ы</a:t>
            </a:r>
          </a:p>
        </p:txBody>
      </p:sp>
      <p:sp>
        <p:nvSpPr>
          <p:cNvPr id="19" name="WordArt 626"/>
          <p:cNvSpPr>
            <a:spLocks noChangeArrowheads="1" noChangeShapeType="1" noTextEdit="1"/>
          </p:cNvSpPr>
          <p:nvPr/>
        </p:nvSpPr>
        <p:spPr bwMode="auto">
          <a:xfrm>
            <a:off x="7812088" y="3789363"/>
            <a:ext cx="3048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</a:t>
            </a:r>
          </a:p>
        </p:txBody>
      </p:sp>
      <p:sp>
        <p:nvSpPr>
          <p:cNvPr id="20" name="WordArt 622"/>
          <p:cNvSpPr>
            <a:spLocks noChangeArrowheads="1" noChangeShapeType="1" noTextEdit="1"/>
          </p:cNvSpPr>
          <p:nvPr/>
        </p:nvSpPr>
        <p:spPr bwMode="auto">
          <a:xfrm>
            <a:off x="6443663" y="4365625"/>
            <a:ext cx="304800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</a:t>
            </a:r>
          </a:p>
        </p:txBody>
      </p:sp>
      <p:sp>
        <p:nvSpPr>
          <p:cNvPr id="21" name="WordArt 627"/>
          <p:cNvSpPr>
            <a:spLocks noChangeArrowheads="1" noChangeShapeType="1" noTextEdit="1"/>
          </p:cNvSpPr>
          <p:nvPr/>
        </p:nvSpPr>
        <p:spPr bwMode="auto">
          <a:xfrm>
            <a:off x="2411760" y="3140968"/>
            <a:ext cx="304800" cy="427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1844824"/>
            <a:ext cx="75608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Большой энциклопедический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БЭС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4116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Проблема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5165" y="1340768"/>
            <a:ext cx="6278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Расширить знания об органах чувств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04864"/>
            <a:ext cx="4752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2924944"/>
            <a:ext cx="2574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Органы чувств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645024"/>
            <a:ext cx="318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31640" y="4437112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Узнать как можно больше об органах чувств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157192"/>
            <a:ext cx="1647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ипотеза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5733256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Действительно ли органы чувств необходимы человеку?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318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34076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Узнать как можно больше об органах чувств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4838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Познакомиться с материалами в учебнике.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Прочитать дополнительную литературу, предложенную учителем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Обобщить предложенные знания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4.. Выполнить задание № 1 в рабочей тетради на с.73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Проверить гипотезу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404664"/>
            <a:ext cx="6450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Глаза – орган зрения.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r="18" b="14553"/>
          <a:stretch>
            <a:fillRect/>
          </a:stretch>
        </p:blipFill>
        <p:spPr>
          <a:xfrm>
            <a:off x="755576" y="1916832"/>
            <a:ext cx="3528392" cy="3384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6016" y="1772816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Зрение - это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способность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воспринимать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величину, форму, цвет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предметов и их</a:t>
            </a:r>
          </a:p>
          <a:p>
            <a:pPr algn="ctr"/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расположение.</a:t>
            </a:r>
            <a:endParaRPr lang="ru-RU" sz="32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FF00"/>
                </a:solidFill>
              </a:rPr>
              <a:t>Берегите зрение!</a:t>
            </a:r>
            <a:r>
              <a:rPr lang="ru-RU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83560"/>
            <a:ext cx="8208912" cy="459776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Читай, пиши только при хорошем освещении, но помни, что яркий свет не должен попадать в глаза.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Следи за тем, чтобы книга или тетрадь были на расстоянии 30-35 см от глаз. Для этого поставь руку локтем на стол и кончиками пальцев дотянись до виска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692696"/>
            <a:ext cx="8136904" cy="5184576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письме свет должен падать слева.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Книгу при чтении полезно поставить на наклонную подставку. 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читай лёжа.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читай в транспорте.</a:t>
            </a:r>
          </a:p>
          <a:p>
            <a:pPr eaLnBrk="1" hangingPunct="1"/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Делай перерыв между чтением 20-30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531</Words>
  <Application>Microsoft Office PowerPoint</Application>
  <PresentationFormat>Экран (4:3)</PresentationFormat>
  <Paragraphs>128</Paragraphs>
  <Slides>21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Метро</vt:lpstr>
      <vt:lpstr>Органы чувств</vt:lpstr>
      <vt:lpstr>Слайд 2</vt:lpstr>
      <vt:lpstr>Слайд 3</vt:lpstr>
      <vt:lpstr>Слайд 4</vt:lpstr>
      <vt:lpstr>Слайд 5</vt:lpstr>
      <vt:lpstr>Слайд 6</vt:lpstr>
      <vt:lpstr>Слайд 7</vt:lpstr>
      <vt:lpstr>Берегите зрение! </vt:lpstr>
      <vt:lpstr>Слайд 9</vt:lpstr>
      <vt:lpstr>Слайд 10</vt:lpstr>
      <vt:lpstr>Уши – орган слуха.</vt:lpstr>
      <vt:lpstr>Уши надо беречь ! </vt:lpstr>
      <vt:lpstr>Нос – орган обоняния.</vt:lpstr>
      <vt:lpstr>Как сохранить обоняние.</vt:lpstr>
      <vt:lpstr>Язык – орган вкуса.</vt:lpstr>
      <vt:lpstr>Как беречь органы вкуса. </vt:lpstr>
      <vt:lpstr>Кожа – орган осязания.</vt:lpstr>
      <vt:lpstr>Правила ухода за кожей.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чувств</dc:title>
  <dc:creator>учитель</dc:creator>
  <cp:lastModifiedBy>учитель</cp:lastModifiedBy>
  <cp:revision>7</cp:revision>
  <dcterms:created xsi:type="dcterms:W3CDTF">2014-12-05T07:21:15Z</dcterms:created>
  <dcterms:modified xsi:type="dcterms:W3CDTF">2014-12-05T08:27:06Z</dcterms:modified>
</cp:coreProperties>
</file>