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isa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2-24T15:07:13.265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Обронова Л.В. МОУ СОШ №4, г.Фрязино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85447-F09C-4DF1-BBFD-51DD7AF24556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Обронова Л.В. МОУ СОШ №4, г. Фрязино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7D318-A777-442D-BB28-F617AA763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Обронова Л.В. МОУ СОШ №4, г.Фрязино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C3795-66BA-4661-AA32-9EE032F82A09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Обронова Л.В. МОУ СОШ №4, г. Фрязино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63500-476D-4E2B-B86F-3D110C4CE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37CD1A5-AA3B-4937-BB87-7AD9CD8EDCB1}" type="datetime1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Обронова Л.В. МОУ СОШ №4, г. Фрязино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3500-476D-4E2B-B86F-3D110C4CE25D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ru-RU" smtClean="0"/>
              <a:t>Обронова Л.В. МОУ СОШ №4, г.Фрязино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A0FFC27-D6A3-4504-902B-6ACA19FB451A}" type="datetime1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Обронова Л.В. МОУ СОШ №4, г. Фрязино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3500-476D-4E2B-B86F-3D110C4CE25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ru-RU" smtClean="0"/>
              <a:t>Обронова Л.В. МОУ СОШ №4, г.Фрязино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63500-476D-4E2B-B86F-3D110C4CE25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B1311E8-87BA-4F98-8B99-1C3070A7CE6F}" type="datetime1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Обронова Л.В. МОУ СОШ №4, г. Фрязино</a:t>
            </a:r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ru-RU" smtClean="0"/>
              <a:t>Обронова Л.В. МОУ СОШ №4, г.Фрязино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225B-A628-49ED-87BA-01A3917F1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225B-A628-49ED-87BA-01A3917F1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225B-A628-49ED-87BA-01A3917F1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225B-A628-49ED-87BA-01A3917F1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225B-A628-49ED-87BA-01A3917F1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225B-A628-49ED-87BA-01A3917F1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225B-A628-49ED-87BA-01A3917F1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225B-A628-49ED-87BA-01A3917F1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225B-A628-49ED-87BA-01A3917F1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225B-A628-49ED-87BA-01A3917F1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225B-A628-49ED-87BA-01A3917F1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C225B-A628-49ED-87BA-01A3917F1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12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3568" y="29969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r>
              <a:rPr lang="ru-RU" sz="6700" dirty="0" smtClean="0">
                <a:solidFill>
                  <a:srgbClr val="C00000"/>
                </a:solidFill>
                <a:latin typeface="Monotype Corsiva" pitchFamily="66" charset="0"/>
              </a:rPr>
              <a:t>Притча </a:t>
            </a:r>
            <a:br>
              <a:rPr lang="ru-RU" sz="67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6700" dirty="0" smtClean="0">
                <a:solidFill>
                  <a:srgbClr val="C00000"/>
                </a:solidFill>
                <a:latin typeface="Monotype Corsiva" pitchFamily="66" charset="0"/>
              </a:rPr>
              <a:t>«Про двух друзей»</a:t>
            </a:r>
            <a:endParaRPr lang="ru-RU" sz="67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800" dirty="0" smtClean="0"/>
              <a:t>24.02.2012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еды на песк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9064" y="260648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Как-то два друга много дней шли в пустыне.</a:t>
            </a:r>
            <a:b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Однажды 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они поспорили, и один из них сгоряча дал пощёчину другому. Его друг почувствовал боль, но ничего не сказал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Обронова Л.В. МОУ СОШ №4, г. Фрязино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устыня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1628800"/>
            <a:ext cx="770485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Молча он написал на песке: </a:t>
            </a:r>
            <a:endParaRPr lang="ru-RU" sz="4800" dirty="0" smtClean="0">
              <a:solidFill>
                <a:schemeClr val="bg1"/>
              </a:solidFill>
            </a:endParaRPr>
          </a:p>
          <a:p>
            <a:pPr algn="ctr"/>
            <a:endParaRPr lang="ru-RU" sz="4800" dirty="0">
              <a:solidFill>
                <a:schemeClr val="bg1"/>
              </a:solidFill>
            </a:endParaRPr>
          </a:p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>"</a:t>
            </a:r>
            <a:r>
              <a:rPr lang="ru-RU" sz="6000" b="1" dirty="0">
                <a:solidFill>
                  <a:schemeClr val="bg1"/>
                </a:solidFill>
                <a:latin typeface="Monotype Corsiva" pitchFamily="66" charset="0"/>
              </a:rPr>
              <a:t>Сегодня мой самый лучший друг дал мне пощёчину".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Обронова Л.В. МОУ СОШ №4, г. Фрязино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оазис в пустыне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476672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Monotype Corsiva" pitchFamily="66" charset="0"/>
              </a:rPr>
              <a:t>Друзья молча продолжали идти и через много дней нашли оазис, в котором они решили искупаться. Тот, который получил пощёчину едва не утонул и его друг его спас.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2400" dirty="0" smtClean="0"/>
              <a:t>24.02.2012</a:t>
            </a:r>
            <a:endParaRPr lang="ru-RU" sz="24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Обронова Л.В. МОУ СОШ №4, г. Фрязино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мень в пустын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540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Когда </a:t>
            </a:r>
            <a:r>
              <a:rPr lang="ru-RU" sz="4400" b="1" dirty="0">
                <a:solidFill>
                  <a:schemeClr val="bg1"/>
                </a:solidFill>
                <a:latin typeface="Monotype Corsiva" pitchFamily="66" charset="0"/>
              </a:rPr>
              <a:t>он пришёл в себя, то 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высек на камне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     </a:t>
            </a:r>
            <a: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Сегодня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мой </a:t>
            </a:r>
            <a:r>
              <a:rPr lang="ru-RU" sz="4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самый </a:t>
            </a:r>
            <a:endParaRPr lang="ru-RU" sz="40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лучший </a:t>
            </a:r>
            <a:r>
              <a:rPr lang="ru-RU" sz="4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друг </a:t>
            </a:r>
            <a:endParaRPr lang="ru-RU" sz="40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спас </a:t>
            </a:r>
            <a:r>
              <a:rPr lang="ru-RU" sz="4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мне </a:t>
            </a:r>
            <a: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жизнь</a:t>
            </a:r>
            <a: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400" dirty="0">
                <a:solidFill>
                  <a:srgbClr val="FF0000"/>
                </a:solidFill>
              </a:rPr>
              <a:t/>
            </a:r>
            <a:br>
              <a:rPr lang="ru-RU" sz="4400" dirty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Обронова Л.В. МОУ СОШ №4, г. Фрязино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789" y="0"/>
            <a:ext cx="9090422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568" y="764704"/>
            <a:ext cx="777686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Monotype Corsiva" pitchFamily="66" charset="0"/>
              </a:rPr>
              <a:t>Тот, который дал пощёчину и спас жизнь своему другу спросил его:</a:t>
            </a:r>
            <a:br>
              <a:rPr lang="ru-RU" sz="40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/>
            </a:r>
            <a:br>
              <a:rPr lang="ru-RU" sz="40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>- Когда я тебя обидел, ты написал на песке, а теперь ты пишешь на камне. </a:t>
            </a:r>
            <a:r>
              <a:rPr lang="ru-RU" sz="6600" dirty="0">
                <a:solidFill>
                  <a:srgbClr val="FF0000"/>
                </a:solidFill>
                <a:latin typeface="Monotype Corsiva" pitchFamily="66" charset="0"/>
              </a:rPr>
              <a:t>Почему? </a:t>
            </a:r>
            <a:r>
              <a:rPr lang="ru-RU" sz="4000" dirty="0">
                <a:latin typeface="Monotype Corsiva" pitchFamily="66" charset="0"/>
              </a:rPr>
              <a:t/>
            </a:r>
            <a:br>
              <a:rPr lang="ru-RU" sz="40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/>
            </a:r>
            <a:br>
              <a:rPr lang="ru-RU" sz="4000" dirty="0">
                <a:latin typeface="Monotype Corsiva" pitchFamily="66" charset="0"/>
              </a:rPr>
            </a:br>
            <a:r>
              <a:rPr lang="ru-RU" sz="4000" dirty="0">
                <a:latin typeface="Monotype Corsiva" pitchFamily="66" charset="0"/>
              </a:rPr>
              <a:t>И друг ответил: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то пустын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548680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Monotype Corsiva" pitchFamily="66" charset="0"/>
              </a:rPr>
              <a:t>Когда кто-либо нас </a:t>
            </a:r>
            <a:r>
              <a:rPr lang="ru-RU" sz="5400" b="1" dirty="0">
                <a:solidFill>
                  <a:srgbClr val="FF0000"/>
                </a:solidFill>
                <a:latin typeface="Monotype Corsiva" pitchFamily="66" charset="0"/>
              </a:rPr>
              <a:t>обижает</a:t>
            </a:r>
            <a:r>
              <a:rPr lang="ru-RU" sz="4400" b="1" dirty="0">
                <a:solidFill>
                  <a:srgbClr val="FF0000"/>
                </a:solidFill>
                <a:latin typeface="Monotype Corsiva" pitchFamily="66" charset="0"/>
              </a:rPr>
              <a:t>, мы должны написать это на песке, </a:t>
            </a:r>
            <a:r>
              <a:rPr lang="ru-RU" sz="4400" b="1" dirty="0">
                <a:solidFill>
                  <a:schemeClr val="bg1"/>
                </a:solidFill>
                <a:latin typeface="Monotype Corsiva" pitchFamily="66" charset="0"/>
              </a:rPr>
              <a:t>чтобы ветры </a:t>
            </a:r>
            <a:r>
              <a:rPr lang="ru-RU" sz="5400" b="1" dirty="0">
                <a:solidFill>
                  <a:schemeClr val="bg1"/>
                </a:solidFill>
                <a:latin typeface="Monotype Corsiva" pitchFamily="66" charset="0"/>
              </a:rPr>
              <a:t>могли стереть это</a:t>
            </a:r>
            <a:r>
              <a:rPr lang="ru-RU" sz="5400" dirty="0">
                <a:solidFill>
                  <a:schemeClr val="bg1"/>
                </a:solidFill>
                <a:latin typeface="Monotype Corsiva" pitchFamily="66" charset="0"/>
              </a:rPr>
              <a:t>. </a:t>
            </a:r>
            <a:endParaRPr lang="ru-RU" sz="5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ctr"/>
            <a:endParaRPr lang="ru-RU" sz="4400" dirty="0" smtClean="0">
              <a:latin typeface="Monotype Corsiva" pitchFamily="66" charset="0"/>
            </a:endParaRPr>
          </a:p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Но </a:t>
            </a:r>
            <a:r>
              <a:rPr lang="ru-RU" sz="4400" b="1" dirty="0">
                <a:solidFill>
                  <a:schemeClr val="bg1"/>
                </a:solidFill>
                <a:latin typeface="Monotype Corsiva" pitchFamily="66" charset="0"/>
              </a:rPr>
              <a:t>когда кто-либо делает что-либо </a:t>
            </a:r>
            <a:r>
              <a:rPr lang="ru-RU" sz="6000" b="1" dirty="0">
                <a:solidFill>
                  <a:srgbClr val="FF0000"/>
                </a:solidFill>
                <a:latin typeface="Monotype Corsiva" pitchFamily="66" charset="0"/>
              </a:rPr>
              <a:t>хорошее</a:t>
            </a:r>
            <a:r>
              <a:rPr lang="ru-RU" sz="4400" b="1" dirty="0">
                <a:solidFill>
                  <a:srgbClr val="FF0000"/>
                </a:solidFill>
                <a:latin typeface="Monotype Corsiva" pitchFamily="66" charset="0"/>
              </a:rPr>
              <a:t>,</a:t>
            </a:r>
            <a:r>
              <a:rPr lang="ru-RU" sz="4400" b="1" dirty="0">
                <a:solidFill>
                  <a:schemeClr val="bg1"/>
                </a:solidFill>
                <a:latin typeface="Monotype Corsiva" pitchFamily="66" charset="0"/>
              </a:rPr>
              <a:t> мы должны высечь это на камне, </a:t>
            </a:r>
            <a:r>
              <a:rPr lang="ru-RU" sz="5400" b="1" dirty="0">
                <a:solidFill>
                  <a:srgbClr val="FF0000"/>
                </a:solidFill>
                <a:latin typeface="Monotype Corsiva" pitchFamily="66" charset="0"/>
              </a:rPr>
              <a:t>чтобы никакой ветер не смог бы стереть это.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24.02.2012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5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112474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solidFill>
                  <a:srgbClr val="C00000"/>
                </a:solidFill>
                <a:latin typeface="Monotype Corsiva" pitchFamily="66" charset="0"/>
              </a:rPr>
              <a:t>Научись писать обиды на песке и высекать радости на камне. </a:t>
            </a:r>
            <a:endParaRPr lang="ru-RU" sz="48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4800" dirty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>Оставь </a:t>
            </a:r>
            <a:r>
              <a:rPr lang="ru-RU" sz="4800" dirty="0">
                <a:solidFill>
                  <a:srgbClr val="C00000"/>
                </a:solidFill>
                <a:latin typeface="Monotype Corsiva" pitchFamily="66" charset="0"/>
              </a:rPr>
              <a:t>немного времени для жизни! И пусть тебе будет легко и светло...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dirty="0" smtClean="0"/>
              <a:t>24.02.2012</a:t>
            </a:r>
            <a:endParaRPr lang="ru-RU" sz="14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093296"/>
            <a:ext cx="2895600" cy="628179"/>
          </a:xfrm>
        </p:spPr>
        <p:txBody>
          <a:bodyPr/>
          <a:lstStyle/>
          <a:p>
            <a:r>
              <a:rPr lang="ru-RU" sz="1400" dirty="0" smtClean="0"/>
              <a:t>Обронова Л.В. МОУ СОШ №4, г. Фрязино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285</Words>
  <Application>Microsoft Office PowerPoint</Application>
  <PresentationFormat>Экран (4:3)</PresentationFormat>
  <Paragraphs>43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Притча  «Про двух друзей»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Притча : «Про двух друзей»</dc:title>
  <dc:creator>larisa</dc:creator>
  <cp:lastModifiedBy>Юлия</cp:lastModifiedBy>
  <cp:revision>28</cp:revision>
  <dcterms:created xsi:type="dcterms:W3CDTF">2012-02-24T04:41:47Z</dcterms:created>
  <dcterms:modified xsi:type="dcterms:W3CDTF">2014-01-23T12:40:31Z</dcterms:modified>
</cp:coreProperties>
</file>